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0160000" cy="83947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74" y="-90"/>
      </p:cViewPr>
      <p:guideLst>
        <p:guide orient="horz" pos="26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7800"/>
            <a:ext cx="8636000" cy="1799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6997"/>
            <a:ext cx="7112000" cy="2145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6179"/>
            <a:ext cx="2286000" cy="71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6179"/>
            <a:ext cx="6688667" cy="71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94374"/>
            <a:ext cx="8636000" cy="1667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8033"/>
            <a:ext cx="8636000" cy="18363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9092"/>
            <a:ext cx="4489098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62208"/>
            <a:ext cx="4489098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9092"/>
            <a:ext cx="4490861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62208"/>
            <a:ext cx="4490861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0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4234"/>
            <a:ext cx="3342570" cy="1422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4235"/>
            <a:ext cx="5679722" cy="716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6670"/>
            <a:ext cx="3342570" cy="5742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76290"/>
            <a:ext cx="6096000" cy="693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0082"/>
            <a:ext cx="6096000" cy="5036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70019"/>
            <a:ext cx="6096000" cy="985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6177"/>
            <a:ext cx="9144000" cy="1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8765"/>
            <a:ext cx="9144000" cy="55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CD81-FBE4-422C-A31B-3284774FAE3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80645"/>
            <a:ext cx="3217333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51AE-F00B-450F-B5FF-A8B4CA0F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927100"/>
            <a:ext cx="5082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4013200"/>
            <a:ext cx="5082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5082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15900" y="5435600"/>
            <a:ext cx="393701" cy="393701"/>
          </a:xfrm>
          <a:custGeom>
            <a:avLst/>
            <a:gdLst/>
            <a:ahLst/>
            <a:cxnLst/>
            <a:rect l="0" t="0" r="0" b="0"/>
            <a:pathLst>
              <a:path w="393701" h="393701">
                <a:moveTo>
                  <a:pt x="196850" y="0"/>
                </a:moveTo>
                <a:lnTo>
                  <a:pt x="244983" y="149860"/>
                </a:lnTo>
                <a:lnTo>
                  <a:pt x="393700" y="149860"/>
                </a:lnTo>
                <a:lnTo>
                  <a:pt x="274574" y="243840"/>
                </a:lnTo>
                <a:lnTo>
                  <a:pt x="317627" y="393700"/>
                </a:lnTo>
                <a:lnTo>
                  <a:pt x="196850" y="304927"/>
                </a:lnTo>
                <a:lnTo>
                  <a:pt x="76200" y="393700"/>
                </a:lnTo>
                <a:lnTo>
                  <a:pt x="119126" y="243840"/>
                </a:lnTo>
                <a:lnTo>
                  <a:pt x="0" y="149860"/>
                </a:lnTo>
                <a:lnTo>
                  <a:pt x="148844" y="14986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0900" y="3759200"/>
            <a:ext cx="88011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The side lengths of a preimage triangle are 6, 10, and 14 mm. The first two corresponding image sides are 48 and 80 mm.  What is the third corresponding image side length?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0" y="939800"/>
            <a:ext cx="9334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The diagram shows a dilation. What is the length of segment AC?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83967" y="1807083"/>
            <a:ext cx="1128904" cy="575057"/>
          </a:xfrm>
          <a:custGeom>
            <a:avLst/>
            <a:gdLst/>
            <a:ahLst/>
            <a:cxnLst/>
            <a:rect l="0" t="0" r="0" b="0"/>
            <a:pathLst>
              <a:path w="1128904" h="575057">
                <a:moveTo>
                  <a:pt x="1128903" y="402844"/>
                </a:moveTo>
                <a:lnTo>
                  <a:pt x="0" y="575056"/>
                </a:lnTo>
                <a:lnTo>
                  <a:pt x="47853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5700" y="2286000"/>
            <a:ext cx="33685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6100" y="1447800"/>
            <a:ext cx="33685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500" y="2057400"/>
            <a:ext cx="35421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149600"/>
            <a:ext cx="39692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0900" y="1333500"/>
            <a:ext cx="39692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4700" y="2628900"/>
            <a:ext cx="41428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82667" y="1476883"/>
            <a:ext cx="3265933" cy="1842390"/>
          </a:xfrm>
          <a:custGeom>
            <a:avLst/>
            <a:gdLst/>
            <a:ahLst/>
            <a:cxnLst/>
            <a:rect l="0" t="0" r="0" b="0"/>
            <a:pathLst>
              <a:path w="3265933" h="1842390">
                <a:moveTo>
                  <a:pt x="3265932" y="1290574"/>
                </a:moveTo>
                <a:lnTo>
                  <a:pt x="0" y="1842389"/>
                </a:lnTo>
                <a:lnTo>
                  <a:pt x="1384427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67000" y="1854200"/>
            <a:ext cx="301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2200" y="1727200"/>
            <a:ext cx="301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2171700"/>
            <a:ext cx="301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0600" y="1752600"/>
            <a:ext cx="301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800" y="3086100"/>
            <a:ext cx="301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9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50468" y="5210937"/>
            <a:ext cx="3466212" cy="2459229"/>
          </a:xfrm>
          <a:custGeom>
            <a:avLst/>
            <a:gdLst/>
            <a:ahLst/>
            <a:cxnLst/>
            <a:rect l="0" t="0" r="0" b="0"/>
            <a:pathLst>
              <a:path w="3466212" h="2459229">
                <a:moveTo>
                  <a:pt x="3466211" y="0"/>
                </a:moveTo>
                <a:lnTo>
                  <a:pt x="0" y="2459228"/>
                </a:lnTo>
                <a:lnTo>
                  <a:pt x="1323848" y="13157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59068" y="5922137"/>
            <a:ext cx="1951991" cy="1357250"/>
          </a:xfrm>
          <a:custGeom>
            <a:avLst/>
            <a:gdLst/>
            <a:ahLst/>
            <a:cxnLst/>
            <a:rect l="0" t="0" r="0" b="0"/>
            <a:pathLst>
              <a:path w="1951991" h="1357250">
                <a:moveTo>
                  <a:pt x="1951990" y="0"/>
                </a:moveTo>
                <a:lnTo>
                  <a:pt x="0" y="1357249"/>
                </a:lnTo>
                <a:lnTo>
                  <a:pt x="745490" y="7264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7300" y="6007100"/>
            <a:ext cx="301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6200" y="6642100"/>
            <a:ext cx="71600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11.2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2600" y="4876800"/>
            <a:ext cx="56437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5.6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6300" y="5778500"/>
            <a:ext cx="103708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7"/>
              </a:rPr>
              <a:t>preimage</a:t>
            </a:r>
            <a:endParaRPr lang="en-US" sz="1200">
              <a:solidFill>
                <a:srgbClr val="000000"/>
              </a:solidFill>
              <a:latin typeface="Arial - 1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6083300"/>
            <a:ext cx="72157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7"/>
              </a:rPr>
              <a:t>image</a:t>
            </a:r>
            <a:endParaRPr lang="en-US" sz="1200">
              <a:solidFill>
                <a:srgbClr val="000000"/>
              </a:solidFill>
              <a:latin typeface="Arial - 1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500" y="6235700"/>
            <a:ext cx="7393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3.85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4100" y="6667500"/>
            <a:ext cx="7393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6.16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4900" y="5524500"/>
            <a:ext cx="28431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x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1851120" imgH="531720"/>
        </mc:Choice>
        <mc:Fallback>
          <p:control name="ShockwaveFlash1" r:id="rId2" imgW="1851120" imgH="531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" y="114300"/>
                  <a:ext cx="1851025" cy="531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21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E99F1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1498600"/>
            <a:ext cx="4775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smtClean="0">
                <a:solidFill>
                  <a:srgbClr val="000000"/>
                </a:solidFill>
                <a:latin typeface="Arial - 72"/>
              </a:rPr>
              <a:t>"WE DO"  TIME</a:t>
            </a:r>
            <a:endParaRPr lang="en-US" sz="5400">
              <a:solidFill>
                <a:srgbClr val="000000"/>
              </a:solidFill>
              <a:latin typeface="Arial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200" y="389255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WHITE BOARDS READY..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1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187321" y="2634361"/>
            <a:ext cx="1033272" cy="155943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483100" y="762000"/>
            <a:ext cx="4152900" cy="62814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49600" y="2324100"/>
            <a:ext cx="26253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A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0400" y="4267200"/>
            <a:ext cx="26253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B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0" y="482600"/>
            <a:ext cx="482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A'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900" y="7086600"/>
            <a:ext cx="6223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 - 16"/>
              </a:rPr>
              <a:t>B'</a:t>
            </a:r>
            <a:endParaRPr lang="en-US" sz="12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800" y="30226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6322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6300" y="3175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3200" y="1530350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20/5 = 4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0400" y="38735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740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84221" y="2603500"/>
            <a:ext cx="403479" cy="57429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067300" y="711200"/>
            <a:ext cx="4152900" cy="62814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7300" y="32131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3400" y="22606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9215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000" y="3429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6200" y="26035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4036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8826" y="2122100"/>
            <a:ext cx="2282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50/5 = 10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262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556121" y="3421761"/>
            <a:ext cx="1033272" cy="155943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282700" y="977900"/>
            <a:ext cx="4152900" cy="62814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0300" y="711200"/>
            <a:ext cx="37025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A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7086600"/>
            <a:ext cx="393522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00"/>
                </a:solidFill>
                <a:latin typeface="Arial - 31"/>
              </a:rPr>
              <a:t>B</a:t>
            </a:r>
            <a:endParaRPr lang="en-US" sz="2300">
              <a:solidFill>
                <a:srgbClr val="000000"/>
              </a:solidFill>
              <a:latin typeface="Arial - 3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3300" y="2933700"/>
            <a:ext cx="418058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Arial - 26"/>
              </a:rPr>
              <a:t>A'</a:t>
            </a:r>
            <a:endParaRPr lang="en-US" sz="2000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4100" y="5080000"/>
            <a:ext cx="418033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Arial - 26"/>
              </a:rPr>
              <a:t>B'</a:t>
            </a:r>
            <a:endParaRPr lang="en-US" sz="2000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2900" y="39497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6400" y="35941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6300" y="3175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4880" y="5080000"/>
            <a:ext cx="294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5/20 = ¼ or .25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70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77821" y="2593594"/>
            <a:ext cx="157187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11500" y="4724400"/>
            <a:ext cx="3810000" cy="152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2667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0" y="48768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2616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7800" y="25908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100" y="49276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800" y="48260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1000" y="160655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10/4 = 5/2 or 2.5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595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771900" y="2006600"/>
            <a:ext cx="2895600" cy="9779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76700" y="3619500"/>
            <a:ext cx="2146300" cy="6985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7907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100" y="28829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4900" y="34798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5700" y="43180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600" y="21209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7600" y="35687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000" y="495935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6/8 or ¾ or .75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96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021207" y="2272284"/>
            <a:ext cx="2267205" cy="2165224"/>
          </a:xfrm>
          <a:custGeom>
            <a:avLst/>
            <a:gdLst/>
            <a:ahLst/>
            <a:cxnLst/>
            <a:rect l="0" t="0" r="0" b="0"/>
            <a:pathLst>
              <a:path w="2267205" h="2165224">
                <a:moveTo>
                  <a:pt x="2267204" y="0"/>
                </a:moveTo>
                <a:lnTo>
                  <a:pt x="730504" y="2165223"/>
                </a:lnTo>
                <a:lnTo>
                  <a:pt x="0" y="40601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 rot="4536600">
            <a:off x="4374261" y="1551686"/>
            <a:ext cx="4549014" cy="4354069"/>
          </a:xfrm>
          <a:custGeom>
            <a:avLst/>
            <a:gdLst/>
            <a:ahLst/>
            <a:cxnLst/>
            <a:rect l="0" t="0" r="0" b="0"/>
            <a:pathLst>
              <a:path w="4549014" h="4354069">
                <a:moveTo>
                  <a:pt x="4549013" y="0"/>
                </a:moveTo>
                <a:lnTo>
                  <a:pt x="1465707" y="4354068"/>
                </a:lnTo>
                <a:lnTo>
                  <a:pt x="0" y="81648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800" y="32893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1100" y="16764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200" y="44196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7800" y="30099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200" y="7747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6700" y="55753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400" y="2273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962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1500" y="2667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7200" y="18669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3900" y="27051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7800" y="46990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7800" y="5492750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10/5 or 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0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09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021207" y="2272284"/>
            <a:ext cx="2267205" cy="2165224"/>
          </a:xfrm>
          <a:custGeom>
            <a:avLst/>
            <a:gdLst/>
            <a:ahLst/>
            <a:cxnLst/>
            <a:rect l="0" t="0" r="0" b="0"/>
            <a:pathLst>
              <a:path w="2267205" h="2165224">
                <a:moveTo>
                  <a:pt x="2267204" y="0"/>
                </a:moveTo>
                <a:lnTo>
                  <a:pt x="730504" y="2165223"/>
                </a:lnTo>
                <a:lnTo>
                  <a:pt x="0" y="40601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 rot="4536600">
            <a:off x="4374261" y="1551686"/>
            <a:ext cx="4549014" cy="4354069"/>
          </a:xfrm>
          <a:custGeom>
            <a:avLst/>
            <a:gdLst/>
            <a:ahLst/>
            <a:cxnLst/>
            <a:rect l="0" t="0" r="0" b="0"/>
            <a:pathLst>
              <a:path w="4549014" h="4354069">
                <a:moveTo>
                  <a:pt x="4549013" y="0"/>
                </a:moveTo>
                <a:lnTo>
                  <a:pt x="1465707" y="4354068"/>
                </a:lnTo>
                <a:lnTo>
                  <a:pt x="0" y="81648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6700" y="29337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6300" y="711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7500" y="55372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115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4900" y="15748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3600" y="43942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400" y="2273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962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1500" y="2667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7200" y="18669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3900" y="27051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7800" y="46990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1500" y="5068332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5/10 or ½ or .5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4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43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021207" y="2272284"/>
            <a:ext cx="2267205" cy="2165224"/>
          </a:xfrm>
          <a:custGeom>
            <a:avLst/>
            <a:gdLst/>
            <a:ahLst/>
            <a:cxnLst/>
            <a:rect l="0" t="0" r="0" b="0"/>
            <a:pathLst>
              <a:path w="2267205" h="2165224">
                <a:moveTo>
                  <a:pt x="2267204" y="0"/>
                </a:moveTo>
                <a:lnTo>
                  <a:pt x="730504" y="2165223"/>
                </a:lnTo>
                <a:lnTo>
                  <a:pt x="0" y="40601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 rot="4536600">
            <a:off x="5104892" y="1956308"/>
            <a:ext cx="3407538" cy="3259075"/>
          </a:xfrm>
          <a:custGeom>
            <a:avLst/>
            <a:gdLst/>
            <a:ahLst/>
            <a:cxnLst/>
            <a:rect l="0" t="0" r="0" b="0"/>
            <a:pathLst>
              <a:path w="3407538" h="3259075">
                <a:moveTo>
                  <a:pt x="3407537" y="0"/>
                </a:moveTo>
                <a:lnTo>
                  <a:pt x="1097915" y="3259074"/>
                </a:lnTo>
                <a:lnTo>
                  <a:pt x="0" y="61125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700" y="30353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6800" y="1600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0900" y="43307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1200" y="31242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12319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0" y="49403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400" y="2273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962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1500" y="2667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0400" y="19558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0" y="26797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9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4406900"/>
            <a:ext cx="73936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5600" y="54927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7.5/5 or 1.5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8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01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2774696" y="1052322"/>
            <a:ext cx="2226565" cy="2539366"/>
          </a:xfrm>
          <a:custGeom>
            <a:avLst/>
            <a:gdLst/>
            <a:ahLst/>
            <a:cxnLst/>
            <a:rect l="0" t="0" r="0" b="0"/>
            <a:pathLst>
              <a:path w="2226565" h="2539366">
                <a:moveTo>
                  <a:pt x="2226564" y="0"/>
                </a:moveTo>
                <a:lnTo>
                  <a:pt x="1466342" y="2539365"/>
                </a:lnTo>
                <a:lnTo>
                  <a:pt x="0" y="20955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997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900" y="10795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1496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00" y="52578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500" y="41783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3594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3987292" y="4274185"/>
            <a:ext cx="1117601" cy="1289432"/>
          </a:xfrm>
          <a:custGeom>
            <a:avLst/>
            <a:gdLst/>
            <a:ahLst/>
            <a:cxnLst/>
            <a:rect l="0" t="0" r="0" b="0"/>
            <a:pathLst>
              <a:path w="1117601" h="1289432">
                <a:moveTo>
                  <a:pt x="1117600" y="0"/>
                </a:moveTo>
                <a:lnTo>
                  <a:pt x="735965" y="1289431"/>
                </a:lnTo>
                <a:lnTo>
                  <a:pt x="0" y="1064006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300" y="1778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1600" y="32639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00" y="4686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4700" y="4470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3340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4000" y="196266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4/8 or 1/2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2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889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927100"/>
            <a:ext cx="5083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939800"/>
            <a:ext cx="9334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The diagram shows a dilation. What is the length of segment AC?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83967" y="1807083"/>
            <a:ext cx="1128904" cy="575057"/>
          </a:xfrm>
          <a:custGeom>
            <a:avLst/>
            <a:gdLst/>
            <a:ahLst/>
            <a:cxnLst/>
            <a:rect l="0" t="0" r="0" b="0"/>
            <a:pathLst>
              <a:path w="1128904" h="575057">
                <a:moveTo>
                  <a:pt x="1128903" y="402844"/>
                </a:moveTo>
                <a:lnTo>
                  <a:pt x="0" y="575056"/>
                </a:lnTo>
                <a:lnTo>
                  <a:pt x="47853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5700" y="22860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14478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3500" y="20574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496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0900" y="13335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700" y="26289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82667" y="1476883"/>
            <a:ext cx="3265933" cy="1842390"/>
          </a:xfrm>
          <a:custGeom>
            <a:avLst/>
            <a:gdLst/>
            <a:ahLst/>
            <a:cxnLst/>
            <a:rect l="0" t="0" r="0" b="0"/>
            <a:pathLst>
              <a:path w="3265933" h="1842390">
                <a:moveTo>
                  <a:pt x="3265932" y="1290574"/>
                </a:moveTo>
                <a:lnTo>
                  <a:pt x="0" y="1842389"/>
                </a:lnTo>
                <a:lnTo>
                  <a:pt x="1384427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000" y="18542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2200" y="17272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1717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0600" y="17526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4800" y="30861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9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2000" y="4349750"/>
            <a:ext cx="389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AC = 3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2923413" y="457454"/>
            <a:ext cx="3305303" cy="3755391"/>
          </a:xfrm>
          <a:custGeom>
            <a:avLst/>
            <a:gdLst/>
            <a:ahLst/>
            <a:cxnLst/>
            <a:rect l="0" t="0" r="0" b="0"/>
            <a:pathLst>
              <a:path w="3305303" h="3755391">
                <a:moveTo>
                  <a:pt x="3305302" y="0"/>
                </a:moveTo>
                <a:lnTo>
                  <a:pt x="2176780" y="3755390"/>
                </a:lnTo>
                <a:lnTo>
                  <a:pt x="0" y="309905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997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8001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500" y="33528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00" y="52578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500" y="41783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3594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3987292" y="4274185"/>
            <a:ext cx="1117601" cy="1289432"/>
          </a:xfrm>
          <a:custGeom>
            <a:avLst/>
            <a:gdLst/>
            <a:ahLst/>
            <a:cxnLst/>
            <a:rect l="0" t="0" r="0" b="0"/>
            <a:pathLst>
              <a:path w="1117601" h="1289432">
                <a:moveTo>
                  <a:pt x="1117600" y="0"/>
                </a:moveTo>
                <a:lnTo>
                  <a:pt x="735965" y="1289431"/>
                </a:lnTo>
                <a:lnTo>
                  <a:pt x="0" y="1064006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19558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9500" y="4686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4700" y="4470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53340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700" y="16383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4200" y="3492500"/>
            <a:ext cx="739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4400" y="421740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4/12 or 1/3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6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4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2821813" y="3581654"/>
            <a:ext cx="3305303" cy="3755391"/>
          </a:xfrm>
          <a:custGeom>
            <a:avLst/>
            <a:gdLst/>
            <a:ahLst/>
            <a:cxnLst/>
            <a:rect l="0" t="0" r="0" b="0"/>
            <a:pathLst>
              <a:path w="3305303" h="3755391">
                <a:moveTo>
                  <a:pt x="3305302" y="0"/>
                </a:moveTo>
                <a:lnTo>
                  <a:pt x="2176780" y="3755390"/>
                </a:lnTo>
                <a:lnTo>
                  <a:pt x="0" y="309905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600" y="22225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3970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0" y="21971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100" y="65024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7846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9100" y="66421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4142359" y="1687830"/>
            <a:ext cx="563500" cy="664846"/>
          </a:xfrm>
          <a:custGeom>
            <a:avLst/>
            <a:gdLst/>
            <a:ahLst/>
            <a:cxnLst/>
            <a:rect l="0" t="0" r="0" b="0"/>
            <a:pathLst>
              <a:path w="563500" h="664846">
                <a:moveTo>
                  <a:pt x="563499" y="0"/>
                </a:moveTo>
                <a:lnTo>
                  <a:pt x="371094" y="664845"/>
                </a:lnTo>
                <a:lnTo>
                  <a:pt x="0" y="54864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47900" y="51054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700" y="2286000"/>
            <a:ext cx="739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1.75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3200" y="6591300"/>
            <a:ext cx="739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9800" y="47498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2200" y="17907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4700" y="15748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4000" y="216003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12/2 or 6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20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62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948561" y="1978787"/>
            <a:ext cx="1184784" cy="967995"/>
          </a:xfrm>
          <a:custGeom>
            <a:avLst/>
            <a:gdLst/>
            <a:ahLst/>
            <a:cxnLst/>
            <a:rect l="0" t="0" r="0" b="0"/>
            <a:pathLst>
              <a:path w="1184784" h="967995">
                <a:moveTo>
                  <a:pt x="0" y="0"/>
                </a:moveTo>
                <a:lnTo>
                  <a:pt x="1184783" y="967994"/>
                </a:lnTo>
                <a:lnTo>
                  <a:pt x="255016" y="70358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100" y="61976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400" y="2489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300" y="8255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3900" y="33274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19558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4000" y="12827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4796282" y="1953260"/>
            <a:ext cx="4089782" cy="3428366"/>
          </a:xfrm>
          <a:custGeom>
            <a:avLst/>
            <a:gdLst/>
            <a:ahLst/>
            <a:cxnLst/>
            <a:rect l="0" t="0" r="0" b="0"/>
            <a:pathLst>
              <a:path w="4089782" h="3428366">
                <a:moveTo>
                  <a:pt x="0" y="0"/>
                </a:moveTo>
                <a:lnTo>
                  <a:pt x="4089781" y="3428365"/>
                </a:lnTo>
                <a:lnTo>
                  <a:pt x="880491" y="249199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40300" y="4127500"/>
            <a:ext cx="739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8.75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0" y="24892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3300" y="16129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413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6700" y="1511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5500" y="37211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0000" y="449683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2.5/8.75 or .285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4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443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030986" y="2172716"/>
            <a:ext cx="2352295" cy="1956690"/>
          </a:xfrm>
          <a:custGeom>
            <a:avLst/>
            <a:gdLst/>
            <a:ahLst/>
            <a:cxnLst/>
            <a:rect l="0" t="0" r="0" b="0"/>
            <a:pathLst>
              <a:path w="2352295" h="1956690">
                <a:moveTo>
                  <a:pt x="0" y="0"/>
                </a:moveTo>
                <a:lnTo>
                  <a:pt x="2352294" y="1956689"/>
                </a:lnTo>
                <a:lnTo>
                  <a:pt x="506476" y="142227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00" y="47371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" y="22860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2900" y="12954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900" y="60833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4257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8001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4796282" y="1953260"/>
            <a:ext cx="4089782" cy="3428366"/>
          </a:xfrm>
          <a:custGeom>
            <a:avLst/>
            <a:gdLst/>
            <a:ahLst/>
            <a:cxnLst/>
            <a:rect l="0" t="0" r="0" b="0"/>
            <a:pathLst>
              <a:path w="4089782" h="3428366">
                <a:moveTo>
                  <a:pt x="0" y="0"/>
                </a:moveTo>
                <a:lnTo>
                  <a:pt x="4089781" y="3428365"/>
                </a:lnTo>
                <a:lnTo>
                  <a:pt x="880491" y="249199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40300" y="4127500"/>
            <a:ext cx="739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8.75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3655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0400" y="17272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3175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6700" y="1511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4700" y="2946400"/>
            <a:ext cx="969264" cy="14619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900" smtClean="0">
                <a:solidFill>
                  <a:srgbClr val="000000"/>
                </a:solidFill>
                <a:latin typeface="Arial - 119"/>
              </a:rPr>
              <a:t>?</a:t>
            </a:r>
            <a:endParaRPr lang="en-US" sz="8900">
              <a:solidFill>
                <a:srgbClr val="000000"/>
              </a:solidFill>
              <a:latin typeface="Arial - 11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7790" y="4921766"/>
            <a:ext cx="3328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7/4 times 8 or 1.75 times 8 = 14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8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604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948561" y="1978787"/>
            <a:ext cx="1184784" cy="967995"/>
          </a:xfrm>
          <a:custGeom>
            <a:avLst/>
            <a:gdLst/>
            <a:ahLst/>
            <a:cxnLst/>
            <a:rect l="0" t="0" r="0" b="0"/>
            <a:pathLst>
              <a:path w="1184784" h="967995">
                <a:moveTo>
                  <a:pt x="0" y="0"/>
                </a:moveTo>
                <a:lnTo>
                  <a:pt x="1184783" y="967994"/>
                </a:lnTo>
                <a:lnTo>
                  <a:pt x="255016" y="70358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100" y="32639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0066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800" y="13462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900" y="60833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4257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8001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4796282" y="1953260"/>
            <a:ext cx="4089782" cy="3428366"/>
          </a:xfrm>
          <a:custGeom>
            <a:avLst/>
            <a:gdLst/>
            <a:ahLst/>
            <a:cxnLst/>
            <a:rect l="0" t="0" r="0" b="0"/>
            <a:pathLst>
              <a:path w="4089782" h="3428366">
                <a:moveTo>
                  <a:pt x="0" y="0"/>
                </a:moveTo>
                <a:lnTo>
                  <a:pt x="4089781" y="3428365"/>
                </a:lnTo>
                <a:lnTo>
                  <a:pt x="880491" y="249199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40300" y="4127500"/>
            <a:ext cx="739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8.75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0" y="24892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3300" y="16129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413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5500" y="3721100"/>
            <a:ext cx="4769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0600" y="533400"/>
            <a:ext cx="969264" cy="14619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900" smtClean="0">
                <a:solidFill>
                  <a:srgbClr val="000000"/>
                </a:solidFill>
                <a:latin typeface="Arial - 119"/>
              </a:rPr>
              <a:t>?</a:t>
            </a:r>
            <a:endParaRPr lang="en-US" sz="8900">
              <a:solidFill>
                <a:srgbClr val="000000"/>
              </a:solidFill>
              <a:latin typeface="Arial - 11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654550"/>
            <a:ext cx="264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14/4 times 2 or 7/2 times 2 or 3.5 times 2 = 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SMARTInkShape-4"/>
          <p:cNvSpPr/>
          <p:nvPr/>
        </p:nvSpPr>
        <p:spPr>
          <a:xfrm>
            <a:off x="5145584" y="4492476"/>
            <a:ext cx="303325" cy="32793"/>
          </a:xfrm>
          <a:custGeom>
            <a:avLst/>
            <a:gdLst/>
            <a:ahLst/>
            <a:cxnLst/>
            <a:rect l="0" t="0" r="0" b="0"/>
            <a:pathLst>
              <a:path w="303325" h="32793">
                <a:moveTo>
                  <a:pt x="303324" y="32792"/>
                </a:moveTo>
                <a:lnTo>
                  <a:pt x="298971" y="28440"/>
                </a:lnTo>
                <a:lnTo>
                  <a:pt x="291977" y="26303"/>
                </a:lnTo>
                <a:lnTo>
                  <a:pt x="259929" y="19185"/>
                </a:lnTo>
                <a:lnTo>
                  <a:pt x="229841" y="16311"/>
                </a:lnTo>
                <a:lnTo>
                  <a:pt x="191576" y="11006"/>
                </a:lnTo>
                <a:lnTo>
                  <a:pt x="161659" y="9446"/>
                </a:lnTo>
                <a:lnTo>
                  <a:pt x="127716" y="6323"/>
                </a:lnTo>
                <a:lnTo>
                  <a:pt x="89554" y="2810"/>
                </a:lnTo>
                <a:lnTo>
                  <a:pt x="67900" y="1874"/>
                </a:lnTo>
                <a:lnTo>
                  <a:pt x="30178" y="83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5"/>
          <p:cNvSpPr/>
          <p:nvPr/>
        </p:nvSpPr>
        <p:spPr>
          <a:xfrm>
            <a:off x="1595871" y="2877619"/>
            <a:ext cx="459087" cy="24456"/>
          </a:xfrm>
          <a:custGeom>
            <a:avLst/>
            <a:gdLst/>
            <a:ahLst/>
            <a:cxnLst/>
            <a:rect l="0" t="0" r="0" b="0"/>
            <a:pathLst>
              <a:path w="459087" h="24456">
                <a:moveTo>
                  <a:pt x="459086" y="24455"/>
                </a:moveTo>
                <a:lnTo>
                  <a:pt x="459086" y="20103"/>
                </a:lnTo>
                <a:lnTo>
                  <a:pt x="456657" y="15537"/>
                </a:lnTo>
                <a:lnTo>
                  <a:pt x="454734" y="13045"/>
                </a:lnTo>
                <a:lnTo>
                  <a:pt x="434619" y="5184"/>
                </a:lnTo>
                <a:lnTo>
                  <a:pt x="396880" y="1438"/>
                </a:lnTo>
                <a:lnTo>
                  <a:pt x="359479" y="562"/>
                </a:lnTo>
                <a:lnTo>
                  <a:pt x="338028" y="328"/>
                </a:lnTo>
                <a:lnTo>
                  <a:pt x="314619" y="172"/>
                </a:lnTo>
                <a:lnTo>
                  <a:pt x="289904" y="69"/>
                </a:lnTo>
                <a:lnTo>
                  <a:pt x="264318" y="0"/>
                </a:lnTo>
                <a:lnTo>
                  <a:pt x="237242" y="864"/>
                </a:lnTo>
                <a:lnTo>
                  <a:pt x="209171" y="2351"/>
                </a:lnTo>
                <a:lnTo>
                  <a:pt x="180437" y="4254"/>
                </a:lnTo>
                <a:lnTo>
                  <a:pt x="153083" y="6433"/>
                </a:lnTo>
                <a:lnTo>
                  <a:pt x="126650" y="8797"/>
                </a:lnTo>
                <a:lnTo>
                  <a:pt x="100829" y="11283"/>
                </a:lnTo>
                <a:lnTo>
                  <a:pt x="78150" y="13852"/>
                </a:lnTo>
                <a:lnTo>
                  <a:pt x="38377" y="19135"/>
                </a:lnTo>
                <a:lnTo>
                  <a:pt x="0" y="2445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6"/>
          <p:cNvSpPr/>
          <p:nvPr/>
        </p:nvSpPr>
        <p:spPr>
          <a:xfrm>
            <a:off x="7170662" y="3714825"/>
            <a:ext cx="612504" cy="366093"/>
          </a:xfrm>
          <a:custGeom>
            <a:avLst/>
            <a:gdLst/>
            <a:ahLst/>
            <a:cxnLst/>
            <a:rect l="0" t="0" r="0" b="0"/>
            <a:pathLst>
              <a:path w="612504" h="366093">
                <a:moveTo>
                  <a:pt x="581869" y="146409"/>
                </a:moveTo>
                <a:lnTo>
                  <a:pt x="581869" y="142057"/>
                </a:lnTo>
                <a:lnTo>
                  <a:pt x="579440" y="137491"/>
                </a:lnTo>
                <a:lnTo>
                  <a:pt x="550148" y="99462"/>
                </a:lnTo>
                <a:lnTo>
                  <a:pt x="514520" y="67119"/>
                </a:lnTo>
                <a:lnTo>
                  <a:pt x="475064" y="42259"/>
                </a:lnTo>
                <a:lnTo>
                  <a:pt x="438106" y="25032"/>
                </a:lnTo>
                <a:lnTo>
                  <a:pt x="401354" y="10631"/>
                </a:lnTo>
                <a:lnTo>
                  <a:pt x="370598" y="2743"/>
                </a:lnTo>
                <a:lnTo>
                  <a:pt x="338409" y="0"/>
                </a:lnTo>
                <a:lnTo>
                  <a:pt x="305796" y="99"/>
                </a:lnTo>
                <a:lnTo>
                  <a:pt x="273057" y="5492"/>
                </a:lnTo>
                <a:lnTo>
                  <a:pt x="240281" y="12859"/>
                </a:lnTo>
                <a:lnTo>
                  <a:pt x="207494" y="21722"/>
                </a:lnTo>
                <a:lnTo>
                  <a:pt x="174704" y="35481"/>
                </a:lnTo>
                <a:lnTo>
                  <a:pt x="142823" y="50184"/>
                </a:lnTo>
                <a:lnTo>
                  <a:pt x="115666" y="62537"/>
                </a:lnTo>
                <a:lnTo>
                  <a:pt x="82008" y="87840"/>
                </a:lnTo>
                <a:lnTo>
                  <a:pt x="59693" y="107498"/>
                </a:lnTo>
                <a:lnTo>
                  <a:pt x="24627" y="148300"/>
                </a:lnTo>
                <a:lnTo>
                  <a:pt x="6943" y="179574"/>
                </a:lnTo>
                <a:lnTo>
                  <a:pt x="754" y="217811"/>
                </a:lnTo>
                <a:lnTo>
                  <a:pt x="0" y="245934"/>
                </a:lnTo>
                <a:lnTo>
                  <a:pt x="4755" y="259262"/>
                </a:lnTo>
                <a:lnTo>
                  <a:pt x="22652" y="282662"/>
                </a:lnTo>
                <a:lnTo>
                  <a:pt x="60477" y="310318"/>
                </a:lnTo>
                <a:lnTo>
                  <a:pt x="90963" y="326749"/>
                </a:lnTo>
                <a:lnTo>
                  <a:pt x="125500" y="340726"/>
                </a:lnTo>
                <a:lnTo>
                  <a:pt x="164579" y="350637"/>
                </a:lnTo>
                <a:lnTo>
                  <a:pt x="205002" y="359342"/>
                </a:lnTo>
                <a:lnTo>
                  <a:pt x="233107" y="364015"/>
                </a:lnTo>
                <a:lnTo>
                  <a:pt x="263816" y="366092"/>
                </a:lnTo>
                <a:lnTo>
                  <a:pt x="293253" y="364586"/>
                </a:lnTo>
                <a:lnTo>
                  <a:pt x="322428" y="361791"/>
                </a:lnTo>
                <a:lnTo>
                  <a:pt x="353612" y="360549"/>
                </a:lnTo>
                <a:lnTo>
                  <a:pt x="385689" y="357568"/>
                </a:lnTo>
                <a:lnTo>
                  <a:pt x="417253" y="353207"/>
                </a:lnTo>
                <a:lnTo>
                  <a:pt x="446463" y="348232"/>
                </a:lnTo>
                <a:lnTo>
                  <a:pt x="474626" y="340556"/>
                </a:lnTo>
                <a:lnTo>
                  <a:pt x="513658" y="323563"/>
                </a:lnTo>
                <a:lnTo>
                  <a:pt x="545870" y="301222"/>
                </a:lnTo>
                <a:lnTo>
                  <a:pt x="583100" y="261055"/>
                </a:lnTo>
                <a:lnTo>
                  <a:pt x="599642" y="235639"/>
                </a:lnTo>
                <a:lnTo>
                  <a:pt x="611424" y="197299"/>
                </a:lnTo>
                <a:lnTo>
                  <a:pt x="612503" y="188534"/>
                </a:lnTo>
                <a:lnTo>
                  <a:pt x="608843" y="171507"/>
                </a:lnTo>
                <a:lnTo>
                  <a:pt x="591650" y="133959"/>
                </a:lnTo>
                <a:lnTo>
                  <a:pt x="576064" y="110940"/>
                </a:lnTo>
                <a:lnTo>
                  <a:pt x="549078" y="890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37"/>
          <p:cNvGrpSpPr/>
          <p:nvPr/>
        </p:nvGrpSpPr>
        <p:grpSpPr>
          <a:xfrm>
            <a:off x="2580954" y="2410644"/>
            <a:ext cx="1564481" cy="1614550"/>
            <a:chOff x="2580954" y="2410644"/>
            <a:chExt cx="1564481" cy="1614550"/>
          </a:xfrm>
        </p:grpSpPr>
        <p:sp>
          <p:nvSpPr>
            <p:cNvPr id="23" name="SMARTInkShape-7"/>
            <p:cNvSpPr/>
            <p:nvPr/>
          </p:nvSpPr>
          <p:spPr>
            <a:xfrm>
              <a:off x="3874901" y="3229992"/>
              <a:ext cx="254138" cy="254137"/>
            </a:xfrm>
            <a:custGeom>
              <a:avLst/>
              <a:gdLst/>
              <a:ahLst/>
              <a:cxnLst/>
              <a:rect l="0" t="0" r="0" b="0"/>
              <a:pathLst>
                <a:path w="254138" h="254137">
                  <a:moveTo>
                    <a:pt x="254137" y="0"/>
                  </a:moveTo>
                  <a:lnTo>
                    <a:pt x="230514" y="35835"/>
                  </a:lnTo>
                  <a:lnTo>
                    <a:pt x="194977" y="75188"/>
                  </a:lnTo>
                  <a:lnTo>
                    <a:pt x="155528" y="112527"/>
                  </a:lnTo>
                  <a:lnTo>
                    <a:pt x="114741" y="148347"/>
                  </a:lnTo>
                  <a:lnTo>
                    <a:pt x="78130" y="188656"/>
                  </a:lnTo>
                  <a:lnTo>
                    <a:pt x="42912" y="220638"/>
                  </a:lnTo>
                  <a:lnTo>
                    <a:pt x="11326" y="250145"/>
                  </a:lnTo>
                  <a:lnTo>
                    <a:pt x="0" y="2541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"/>
            <p:cNvSpPr/>
            <p:nvPr/>
          </p:nvSpPr>
          <p:spPr>
            <a:xfrm>
              <a:off x="3899495" y="3287378"/>
              <a:ext cx="245940" cy="270533"/>
            </a:xfrm>
            <a:custGeom>
              <a:avLst/>
              <a:gdLst/>
              <a:ahLst/>
              <a:cxnLst/>
              <a:rect l="0" t="0" r="0" b="0"/>
              <a:pathLst>
                <a:path w="245940" h="270533">
                  <a:moveTo>
                    <a:pt x="0" y="0"/>
                  </a:moveTo>
                  <a:lnTo>
                    <a:pt x="19039" y="16609"/>
                  </a:lnTo>
                  <a:lnTo>
                    <a:pt x="28501" y="23777"/>
                  </a:lnTo>
                  <a:lnTo>
                    <a:pt x="66766" y="61508"/>
                  </a:lnTo>
                  <a:lnTo>
                    <a:pt x="101038" y="97300"/>
                  </a:lnTo>
                  <a:lnTo>
                    <a:pt x="138272" y="135306"/>
                  </a:lnTo>
                  <a:lnTo>
                    <a:pt x="167987" y="167108"/>
                  </a:lnTo>
                  <a:lnTo>
                    <a:pt x="195516" y="199606"/>
                  </a:lnTo>
                  <a:lnTo>
                    <a:pt x="222754" y="236685"/>
                  </a:lnTo>
                  <a:lnTo>
                    <a:pt x="245939" y="270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"/>
            <p:cNvSpPr/>
            <p:nvPr/>
          </p:nvSpPr>
          <p:spPr>
            <a:xfrm>
              <a:off x="3473202" y="3516920"/>
              <a:ext cx="106574" cy="508274"/>
            </a:xfrm>
            <a:custGeom>
              <a:avLst/>
              <a:gdLst/>
              <a:ahLst/>
              <a:cxnLst/>
              <a:rect l="0" t="0" r="0" b="0"/>
              <a:pathLst>
                <a:path w="106574" h="508274">
                  <a:moveTo>
                    <a:pt x="106573" y="0"/>
                  </a:moveTo>
                  <a:lnTo>
                    <a:pt x="106573" y="4352"/>
                  </a:lnTo>
                  <a:lnTo>
                    <a:pt x="92590" y="44306"/>
                  </a:lnTo>
                  <a:lnTo>
                    <a:pt x="84617" y="79116"/>
                  </a:lnTo>
                  <a:lnTo>
                    <a:pt x="75575" y="119186"/>
                  </a:lnTo>
                  <a:lnTo>
                    <a:pt x="66684" y="149525"/>
                  </a:lnTo>
                  <a:lnTo>
                    <a:pt x="59089" y="181227"/>
                  </a:lnTo>
                  <a:lnTo>
                    <a:pt x="52677" y="213534"/>
                  </a:lnTo>
                  <a:lnTo>
                    <a:pt x="46791" y="246111"/>
                  </a:lnTo>
                  <a:lnTo>
                    <a:pt x="41139" y="278807"/>
                  </a:lnTo>
                  <a:lnTo>
                    <a:pt x="35591" y="311556"/>
                  </a:lnTo>
                  <a:lnTo>
                    <a:pt x="30088" y="344329"/>
                  </a:lnTo>
                  <a:lnTo>
                    <a:pt x="24607" y="374684"/>
                  </a:lnTo>
                  <a:lnTo>
                    <a:pt x="19134" y="403355"/>
                  </a:lnTo>
                  <a:lnTo>
                    <a:pt x="11843" y="444192"/>
                  </a:lnTo>
                  <a:lnTo>
                    <a:pt x="8367" y="477950"/>
                  </a:lnTo>
                  <a:lnTo>
                    <a:pt x="0" y="508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"/>
            <p:cNvSpPr/>
            <p:nvPr/>
          </p:nvSpPr>
          <p:spPr>
            <a:xfrm>
              <a:off x="3309581" y="3516920"/>
              <a:ext cx="180018" cy="162172"/>
            </a:xfrm>
            <a:custGeom>
              <a:avLst/>
              <a:gdLst/>
              <a:ahLst/>
              <a:cxnLst/>
              <a:rect l="0" t="0" r="0" b="0"/>
              <a:pathLst>
                <a:path w="180018" h="162172">
                  <a:moveTo>
                    <a:pt x="7860" y="0"/>
                  </a:moveTo>
                  <a:lnTo>
                    <a:pt x="3508" y="4352"/>
                  </a:lnTo>
                  <a:lnTo>
                    <a:pt x="1371" y="11347"/>
                  </a:lnTo>
                  <a:lnTo>
                    <a:pt x="0" y="39385"/>
                  </a:lnTo>
                  <a:lnTo>
                    <a:pt x="6750" y="78626"/>
                  </a:lnTo>
                  <a:lnTo>
                    <a:pt x="12225" y="89902"/>
                  </a:lnTo>
                  <a:lnTo>
                    <a:pt x="34546" y="120516"/>
                  </a:lnTo>
                  <a:lnTo>
                    <a:pt x="71918" y="145639"/>
                  </a:lnTo>
                  <a:lnTo>
                    <a:pt x="84607" y="151262"/>
                  </a:lnTo>
                  <a:lnTo>
                    <a:pt x="125455" y="161000"/>
                  </a:lnTo>
                  <a:lnTo>
                    <a:pt x="147151" y="162171"/>
                  </a:lnTo>
                  <a:lnTo>
                    <a:pt x="180017" y="155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"/>
            <p:cNvSpPr/>
            <p:nvPr/>
          </p:nvSpPr>
          <p:spPr>
            <a:xfrm>
              <a:off x="3080940" y="3385753"/>
              <a:ext cx="621806" cy="40991"/>
            </a:xfrm>
            <a:custGeom>
              <a:avLst/>
              <a:gdLst/>
              <a:ahLst/>
              <a:cxnLst/>
              <a:rect l="0" t="0" r="0" b="0"/>
              <a:pathLst>
                <a:path w="621806" h="40991">
                  <a:moveTo>
                    <a:pt x="15156" y="40990"/>
                  </a:moveTo>
                  <a:lnTo>
                    <a:pt x="0" y="40990"/>
                  </a:lnTo>
                  <a:lnTo>
                    <a:pt x="33253" y="38560"/>
                  </a:lnTo>
                  <a:lnTo>
                    <a:pt x="63937" y="34501"/>
                  </a:lnTo>
                  <a:lnTo>
                    <a:pt x="92400" y="32640"/>
                  </a:lnTo>
                  <a:lnTo>
                    <a:pt x="123268" y="28777"/>
                  </a:lnTo>
                  <a:lnTo>
                    <a:pt x="157634" y="26453"/>
                  </a:lnTo>
                  <a:lnTo>
                    <a:pt x="194162" y="24509"/>
                  </a:lnTo>
                  <a:lnTo>
                    <a:pt x="231650" y="20609"/>
                  </a:lnTo>
                  <a:lnTo>
                    <a:pt x="271995" y="18268"/>
                  </a:lnTo>
                  <a:lnTo>
                    <a:pt x="292956" y="17644"/>
                  </a:lnTo>
                  <a:lnTo>
                    <a:pt x="314216" y="16317"/>
                  </a:lnTo>
                  <a:lnTo>
                    <a:pt x="335677" y="14522"/>
                  </a:lnTo>
                  <a:lnTo>
                    <a:pt x="357271" y="12414"/>
                  </a:lnTo>
                  <a:lnTo>
                    <a:pt x="378955" y="11008"/>
                  </a:lnTo>
                  <a:lnTo>
                    <a:pt x="400697" y="10072"/>
                  </a:lnTo>
                  <a:lnTo>
                    <a:pt x="422479" y="9447"/>
                  </a:lnTo>
                  <a:lnTo>
                    <a:pt x="443377" y="8120"/>
                  </a:lnTo>
                  <a:lnTo>
                    <a:pt x="483599" y="4216"/>
                  </a:lnTo>
                  <a:lnTo>
                    <a:pt x="520301" y="1874"/>
                  </a:lnTo>
                  <a:lnTo>
                    <a:pt x="553009" y="833"/>
                  </a:lnTo>
                  <a:lnTo>
                    <a:pt x="590085" y="247"/>
                  </a:lnTo>
                  <a:lnTo>
                    <a:pt x="6218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"/>
            <p:cNvSpPr/>
            <p:nvPr/>
          </p:nvSpPr>
          <p:spPr>
            <a:xfrm>
              <a:off x="3604369" y="2885678"/>
              <a:ext cx="8199" cy="368909"/>
            </a:xfrm>
            <a:custGeom>
              <a:avLst/>
              <a:gdLst/>
              <a:ahLst/>
              <a:cxnLst/>
              <a:rect l="0" t="0" r="0" b="0"/>
              <a:pathLst>
                <a:path w="8199" h="368909">
                  <a:moveTo>
                    <a:pt x="8198" y="0"/>
                  </a:moveTo>
                  <a:lnTo>
                    <a:pt x="3846" y="0"/>
                  </a:lnTo>
                  <a:lnTo>
                    <a:pt x="2564" y="1822"/>
                  </a:lnTo>
                  <a:lnTo>
                    <a:pt x="507" y="17835"/>
                  </a:lnTo>
                  <a:lnTo>
                    <a:pt x="66" y="57913"/>
                  </a:lnTo>
                  <a:lnTo>
                    <a:pt x="20" y="94686"/>
                  </a:lnTo>
                  <a:lnTo>
                    <a:pt x="6" y="134426"/>
                  </a:lnTo>
                  <a:lnTo>
                    <a:pt x="2" y="175045"/>
                  </a:lnTo>
                  <a:lnTo>
                    <a:pt x="1" y="202285"/>
                  </a:lnTo>
                  <a:lnTo>
                    <a:pt x="1" y="232002"/>
                  </a:lnTo>
                  <a:lnTo>
                    <a:pt x="0" y="262517"/>
                  </a:lnTo>
                  <a:lnTo>
                    <a:pt x="0" y="303479"/>
                  </a:lnTo>
                  <a:lnTo>
                    <a:pt x="0" y="342725"/>
                  </a:lnTo>
                  <a:lnTo>
                    <a:pt x="0" y="368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"/>
            <p:cNvSpPr/>
            <p:nvPr/>
          </p:nvSpPr>
          <p:spPr>
            <a:xfrm>
              <a:off x="3416183" y="2881021"/>
              <a:ext cx="204583" cy="151061"/>
            </a:xfrm>
            <a:custGeom>
              <a:avLst/>
              <a:gdLst/>
              <a:ahLst/>
              <a:cxnLst/>
              <a:rect l="0" t="0" r="0" b="0"/>
              <a:pathLst>
                <a:path w="204583" h="151061">
                  <a:moveTo>
                    <a:pt x="7831" y="12855"/>
                  </a:moveTo>
                  <a:lnTo>
                    <a:pt x="7831" y="4995"/>
                  </a:lnTo>
                  <a:lnTo>
                    <a:pt x="12183" y="405"/>
                  </a:lnTo>
                  <a:lnTo>
                    <a:pt x="13465" y="0"/>
                  </a:lnTo>
                  <a:lnTo>
                    <a:pt x="14320" y="642"/>
                  </a:lnTo>
                  <a:lnTo>
                    <a:pt x="15270" y="3784"/>
                  </a:lnTo>
                  <a:lnTo>
                    <a:pt x="15929" y="15832"/>
                  </a:lnTo>
                  <a:lnTo>
                    <a:pt x="5905" y="54068"/>
                  </a:lnTo>
                  <a:lnTo>
                    <a:pt x="1491" y="70307"/>
                  </a:lnTo>
                  <a:lnTo>
                    <a:pt x="0" y="96467"/>
                  </a:lnTo>
                  <a:lnTo>
                    <a:pt x="2225" y="107098"/>
                  </a:lnTo>
                  <a:lnTo>
                    <a:pt x="16257" y="133752"/>
                  </a:lnTo>
                  <a:lnTo>
                    <a:pt x="18914" y="137175"/>
                  </a:lnTo>
                  <a:lnTo>
                    <a:pt x="35709" y="146345"/>
                  </a:lnTo>
                  <a:lnTo>
                    <a:pt x="60232" y="151060"/>
                  </a:lnTo>
                  <a:lnTo>
                    <a:pt x="82565" y="150965"/>
                  </a:lnTo>
                  <a:lnTo>
                    <a:pt x="117021" y="140806"/>
                  </a:lnTo>
                  <a:lnTo>
                    <a:pt x="154292" y="125877"/>
                  </a:lnTo>
                  <a:lnTo>
                    <a:pt x="191381" y="104871"/>
                  </a:lnTo>
                  <a:lnTo>
                    <a:pt x="204582" y="94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"/>
            <p:cNvSpPr/>
            <p:nvPr/>
          </p:nvSpPr>
          <p:spPr>
            <a:xfrm>
              <a:off x="3284649" y="2877480"/>
              <a:ext cx="16397" cy="327919"/>
            </a:xfrm>
            <a:custGeom>
              <a:avLst/>
              <a:gdLst/>
              <a:ahLst/>
              <a:cxnLst/>
              <a:rect l="0" t="0" r="0" b="0"/>
              <a:pathLst>
                <a:path w="16397" h="327919">
                  <a:moveTo>
                    <a:pt x="0" y="0"/>
                  </a:moveTo>
                  <a:lnTo>
                    <a:pt x="0" y="35033"/>
                  </a:lnTo>
                  <a:lnTo>
                    <a:pt x="911" y="66937"/>
                  </a:lnTo>
                  <a:lnTo>
                    <a:pt x="6489" y="107380"/>
                  </a:lnTo>
                  <a:lnTo>
                    <a:pt x="7692" y="139604"/>
                  </a:lnTo>
                  <a:lnTo>
                    <a:pt x="8048" y="172228"/>
                  </a:lnTo>
                  <a:lnTo>
                    <a:pt x="8153" y="204970"/>
                  </a:lnTo>
                  <a:lnTo>
                    <a:pt x="8185" y="237747"/>
                  </a:lnTo>
                  <a:lnTo>
                    <a:pt x="8195" y="272760"/>
                  </a:lnTo>
                  <a:lnTo>
                    <a:pt x="10627" y="305327"/>
                  </a:lnTo>
                  <a:lnTo>
                    <a:pt x="16396" y="3279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5"/>
            <p:cNvSpPr/>
            <p:nvPr/>
          </p:nvSpPr>
          <p:spPr>
            <a:xfrm>
              <a:off x="2580954" y="2410644"/>
              <a:ext cx="351184" cy="391647"/>
            </a:xfrm>
            <a:custGeom>
              <a:avLst/>
              <a:gdLst/>
              <a:ahLst/>
              <a:cxnLst/>
              <a:rect l="0" t="0" r="0" b="0"/>
              <a:pathLst>
                <a:path w="351184" h="391647">
                  <a:moveTo>
                    <a:pt x="351183" y="24147"/>
                  </a:moveTo>
                  <a:lnTo>
                    <a:pt x="351183" y="19795"/>
                  </a:lnTo>
                  <a:lnTo>
                    <a:pt x="350272" y="18513"/>
                  </a:lnTo>
                  <a:lnTo>
                    <a:pt x="348754" y="17658"/>
                  </a:lnTo>
                  <a:lnTo>
                    <a:pt x="346831" y="17088"/>
                  </a:lnTo>
                  <a:lnTo>
                    <a:pt x="322682" y="2943"/>
                  </a:lnTo>
                  <a:lnTo>
                    <a:pt x="292024" y="0"/>
                  </a:lnTo>
                  <a:lnTo>
                    <a:pt x="252574" y="8529"/>
                  </a:lnTo>
                  <a:lnTo>
                    <a:pt x="215618" y="18835"/>
                  </a:lnTo>
                  <a:lnTo>
                    <a:pt x="183998" y="31277"/>
                  </a:lnTo>
                  <a:lnTo>
                    <a:pt x="147216" y="47079"/>
                  </a:lnTo>
                  <a:lnTo>
                    <a:pt x="111208" y="72197"/>
                  </a:lnTo>
                  <a:lnTo>
                    <a:pt x="73631" y="99323"/>
                  </a:lnTo>
                  <a:lnTo>
                    <a:pt x="46439" y="131907"/>
                  </a:lnTo>
                  <a:lnTo>
                    <a:pt x="23525" y="170055"/>
                  </a:lnTo>
                  <a:lnTo>
                    <a:pt x="9375" y="198242"/>
                  </a:lnTo>
                  <a:lnTo>
                    <a:pt x="786" y="236057"/>
                  </a:lnTo>
                  <a:lnTo>
                    <a:pt x="0" y="275475"/>
                  </a:lnTo>
                  <a:lnTo>
                    <a:pt x="7671" y="310521"/>
                  </a:lnTo>
                  <a:lnTo>
                    <a:pt x="13602" y="326314"/>
                  </a:lnTo>
                  <a:lnTo>
                    <a:pt x="28094" y="345447"/>
                  </a:lnTo>
                  <a:lnTo>
                    <a:pt x="64891" y="373774"/>
                  </a:lnTo>
                  <a:lnTo>
                    <a:pt x="89037" y="385925"/>
                  </a:lnTo>
                  <a:lnTo>
                    <a:pt x="122589" y="391646"/>
                  </a:lnTo>
                  <a:lnTo>
                    <a:pt x="163357" y="390347"/>
                  </a:lnTo>
                  <a:lnTo>
                    <a:pt x="202144" y="381589"/>
                  </a:lnTo>
                  <a:lnTo>
                    <a:pt x="241754" y="363632"/>
                  </a:lnTo>
                  <a:lnTo>
                    <a:pt x="274409" y="334715"/>
                  </a:lnTo>
                  <a:lnTo>
                    <a:pt x="298672" y="302689"/>
                  </a:lnTo>
                  <a:lnTo>
                    <a:pt x="320096" y="263503"/>
                  </a:lnTo>
                  <a:lnTo>
                    <a:pt x="330030" y="231497"/>
                  </a:lnTo>
                  <a:lnTo>
                    <a:pt x="333378" y="199849"/>
                  </a:lnTo>
                  <a:lnTo>
                    <a:pt x="332080" y="161783"/>
                  </a:lnTo>
                  <a:lnTo>
                    <a:pt x="323322" y="123800"/>
                  </a:lnTo>
                  <a:lnTo>
                    <a:pt x="311910" y="90894"/>
                  </a:lnTo>
                  <a:lnTo>
                    <a:pt x="277402" y="48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8"/>
          <p:cNvGrpSpPr/>
          <p:nvPr/>
        </p:nvGrpSpPr>
        <p:grpSpPr>
          <a:xfrm>
            <a:off x="4383174" y="2968004"/>
            <a:ext cx="352513" cy="376760"/>
            <a:chOff x="4383174" y="2968004"/>
            <a:chExt cx="352513" cy="376760"/>
          </a:xfrm>
        </p:grpSpPr>
        <p:sp>
          <p:nvSpPr>
            <p:cNvPr id="33" name="SMARTInkShape-16"/>
            <p:cNvSpPr/>
            <p:nvPr/>
          </p:nvSpPr>
          <p:spPr>
            <a:xfrm>
              <a:off x="4383174" y="3336565"/>
              <a:ext cx="352513" cy="8199"/>
            </a:xfrm>
            <a:custGeom>
              <a:avLst/>
              <a:gdLst/>
              <a:ahLst/>
              <a:cxnLst/>
              <a:rect l="0" t="0" r="0" b="0"/>
              <a:pathLst>
                <a:path w="352513" h="8199">
                  <a:moveTo>
                    <a:pt x="0" y="8198"/>
                  </a:moveTo>
                  <a:lnTo>
                    <a:pt x="8704" y="3846"/>
                  </a:lnTo>
                  <a:lnTo>
                    <a:pt x="43789" y="760"/>
                  </a:lnTo>
                  <a:lnTo>
                    <a:pt x="74418" y="338"/>
                  </a:lnTo>
                  <a:lnTo>
                    <a:pt x="111714" y="150"/>
                  </a:lnTo>
                  <a:lnTo>
                    <a:pt x="131862" y="100"/>
                  </a:lnTo>
                  <a:lnTo>
                    <a:pt x="154403" y="67"/>
                  </a:lnTo>
                  <a:lnTo>
                    <a:pt x="178539" y="45"/>
                  </a:lnTo>
                  <a:lnTo>
                    <a:pt x="203738" y="30"/>
                  </a:lnTo>
                  <a:lnTo>
                    <a:pt x="226914" y="20"/>
                  </a:lnTo>
                  <a:lnTo>
                    <a:pt x="248740" y="14"/>
                  </a:lnTo>
                  <a:lnTo>
                    <a:pt x="288173" y="6"/>
                  </a:lnTo>
                  <a:lnTo>
                    <a:pt x="320881" y="3"/>
                  </a:lnTo>
                  <a:lnTo>
                    <a:pt x="3525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"/>
            <p:cNvSpPr/>
            <p:nvPr/>
          </p:nvSpPr>
          <p:spPr>
            <a:xfrm>
              <a:off x="4456955" y="2968004"/>
              <a:ext cx="245940" cy="236863"/>
            </a:xfrm>
            <a:custGeom>
              <a:avLst/>
              <a:gdLst/>
              <a:ahLst/>
              <a:cxnLst/>
              <a:rect l="0" t="0" r="0" b="0"/>
              <a:pathLst>
                <a:path w="245940" h="236863">
                  <a:moveTo>
                    <a:pt x="0" y="16049"/>
                  </a:moveTo>
                  <a:lnTo>
                    <a:pt x="0" y="11697"/>
                  </a:lnTo>
                  <a:lnTo>
                    <a:pt x="912" y="10415"/>
                  </a:lnTo>
                  <a:lnTo>
                    <a:pt x="2429" y="9561"/>
                  </a:lnTo>
                  <a:lnTo>
                    <a:pt x="11347" y="8358"/>
                  </a:lnTo>
                  <a:lnTo>
                    <a:pt x="27957" y="5572"/>
                  </a:lnTo>
                  <a:lnTo>
                    <a:pt x="62402" y="823"/>
                  </a:lnTo>
                  <a:lnTo>
                    <a:pt x="97939" y="0"/>
                  </a:lnTo>
                  <a:lnTo>
                    <a:pt x="137313" y="4108"/>
                  </a:lnTo>
                  <a:lnTo>
                    <a:pt x="177825" y="11094"/>
                  </a:lnTo>
                  <a:lnTo>
                    <a:pt x="205616" y="23285"/>
                  </a:lnTo>
                  <a:lnTo>
                    <a:pt x="225389" y="38435"/>
                  </a:lnTo>
                  <a:lnTo>
                    <a:pt x="228595" y="43726"/>
                  </a:lnTo>
                  <a:lnTo>
                    <a:pt x="229822" y="49074"/>
                  </a:lnTo>
                  <a:lnTo>
                    <a:pt x="229729" y="54462"/>
                  </a:lnTo>
                  <a:lnTo>
                    <a:pt x="220894" y="75100"/>
                  </a:lnTo>
                  <a:lnTo>
                    <a:pt x="188498" y="106556"/>
                  </a:lnTo>
                  <a:lnTo>
                    <a:pt x="155846" y="130918"/>
                  </a:lnTo>
                  <a:lnTo>
                    <a:pt x="127562" y="147260"/>
                  </a:lnTo>
                  <a:lnTo>
                    <a:pt x="99203" y="161203"/>
                  </a:lnTo>
                  <a:lnTo>
                    <a:pt x="62489" y="181724"/>
                  </a:lnTo>
                  <a:lnTo>
                    <a:pt x="24524" y="213768"/>
                  </a:lnTo>
                  <a:lnTo>
                    <a:pt x="13441" y="225131"/>
                  </a:lnTo>
                  <a:lnTo>
                    <a:pt x="10529" y="231336"/>
                  </a:lnTo>
                  <a:lnTo>
                    <a:pt x="11573" y="233356"/>
                  </a:lnTo>
                  <a:lnTo>
                    <a:pt x="14092" y="234702"/>
                  </a:lnTo>
                  <a:lnTo>
                    <a:pt x="35576" y="236862"/>
                  </a:lnTo>
                  <a:lnTo>
                    <a:pt x="74501" y="236378"/>
                  </a:lnTo>
                  <a:lnTo>
                    <a:pt x="102339" y="232995"/>
                  </a:lnTo>
                  <a:lnTo>
                    <a:pt x="132929" y="228456"/>
                  </a:lnTo>
                  <a:lnTo>
                    <a:pt x="162920" y="224312"/>
                  </a:lnTo>
                  <a:lnTo>
                    <a:pt x="200289" y="221980"/>
                  </a:lnTo>
                  <a:lnTo>
                    <a:pt x="245939" y="220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18"/>
          <p:cNvSpPr/>
          <p:nvPr/>
        </p:nvSpPr>
        <p:spPr>
          <a:xfrm>
            <a:off x="4538935" y="3672681"/>
            <a:ext cx="16397" cy="336117"/>
          </a:xfrm>
          <a:custGeom>
            <a:avLst/>
            <a:gdLst/>
            <a:ahLst/>
            <a:cxnLst/>
            <a:rect l="0" t="0" r="0" b="0"/>
            <a:pathLst>
              <a:path w="16397" h="336117">
                <a:moveTo>
                  <a:pt x="0" y="0"/>
                </a:moveTo>
                <a:lnTo>
                  <a:pt x="0" y="35033"/>
                </a:lnTo>
                <a:lnTo>
                  <a:pt x="4352" y="66754"/>
                </a:lnTo>
                <a:lnTo>
                  <a:pt x="6489" y="94341"/>
                </a:lnTo>
                <a:lnTo>
                  <a:pt x="8349" y="125731"/>
                </a:lnTo>
                <a:lnTo>
                  <a:pt x="12212" y="160935"/>
                </a:lnTo>
                <a:lnTo>
                  <a:pt x="14537" y="197836"/>
                </a:lnTo>
                <a:lnTo>
                  <a:pt x="15570" y="238223"/>
                </a:lnTo>
                <a:lnTo>
                  <a:pt x="15845" y="261745"/>
                </a:lnTo>
                <a:lnTo>
                  <a:pt x="16029" y="286535"/>
                </a:lnTo>
                <a:lnTo>
                  <a:pt x="16323" y="326322"/>
                </a:lnTo>
                <a:lnTo>
                  <a:pt x="16396" y="3361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40"/>
          <p:cNvGrpSpPr/>
          <p:nvPr/>
        </p:nvGrpSpPr>
        <p:grpSpPr>
          <a:xfrm>
            <a:off x="2940829" y="2592420"/>
            <a:ext cx="1055299" cy="1594996"/>
            <a:chOff x="2940829" y="2592420"/>
            <a:chExt cx="1055299" cy="1594996"/>
          </a:xfrm>
        </p:grpSpPr>
        <p:sp>
          <p:nvSpPr>
            <p:cNvPr id="37" name="SMARTInkShape-19"/>
            <p:cNvSpPr/>
            <p:nvPr/>
          </p:nvSpPr>
          <p:spPr>
            <a:xfrm>
              <a:off x="3358431" y="3033241"/>
              <a:ext cx="637697" cy="1154175"/>
            </a:xfrm>
            <a:custGeom>
              <a:avLst/>
              <a:gdLst/>
              <a:ahLst/>
              <a:cxnLst/>
              <a:rect l="0" t="0" r="0" b="0"/>
              <a:pathLst>
                <a:path w="637697" h="1154175">
                  <a:moveTo>
                    <a:pt x="0" y="1139515"/>
                  </a:moveTo>
                  <a:lnTo>
                    <a:pt x="4351" y="1139515"/>
                  </a:lnTo>
                  <a:lnTo>
                    <a:pt x="39385" y="1146573"/>
                  </a:lnTo>
                  <a:lnTo>
                    <a:pt x="78163" y="1151728"/>
                  </a:lnTo>
                  <a:lnTo>
                    <a:pt x="106092" y="1154051"/>
                  </a:lnTo>
                  <a:lnTo>
                    <a:pt x="133685" y="1154174"/>
                  </a:lnTo>
                  <a:lnTo>
                    <a:pt x="161131" y="1151192"/>
                  </a:lnTo>
                  <a:lnTo>
                    <a:pt x="188510" y="1146830"/>
                  </a:lnTo>
                  <a:lnTo>
                    <a:pt x="215860" y="1140945"/>
                  </a:lnTo>
                  <a:lnTo>
                    <a:pt x="243197" y="1132256"/>
                  </a:lnTo>
                  <a:lnTo>
                    <a:pt x="270528" y="1119893"/>
                  </a:lnTo>
                  <a:lnTo>
                    <a:pt x="309091" y="1097569"/>
                  </a:lnTo>
                  <a:lnTo>
                    <a:pt x="343593" y="1071219"/>
                  </a:lnTo>
                  <a:lnTo>
                    <a:pt x="376891" y="1037907"/>
                  </a:lnTo>
                  <a:lnTo>
                    <a:pt x="409834" y="999192"/>
                  </a:lnTo>
                  <a:lnTo>
                    <a:pt x="442670" y="958877"/>
                  </a:lnTo>
                  <a:lnTo>
                    <a:pt x="463631" y="929886"/>
                  </a:lnTo>
                  <a:lnTo>
                    <a:pt x="482056" y="895747"/>
                  </a:lnTo>
                  <a:lnTo>
                    <a:pt x="501782" y="859321"/>
                  </a:lnTo>
                  <a:lnTo>
                    <a:pt x="520873" y="821877"/>
                  </a:lnTo>
                  <a:lnTo>
                    <a:pt x="535430" y="783981"/>
                  </a:lnTo>
                  <a:lnTo>
                    <a:pt x="550402" y="743456"/>
                  </a:lnTo>
                  <a:lnTo>
                    <a:pt x="558220" y="722447"/>
                  </a:lnTo>
                  <a:lnTo>
                    <a:pt x="566164" y="701154"/>
                  </a:lnTo>
                  <a:lnTo>
                    <a:pt x="574193" y="679672"/>
                  </a:lnTo>
                  <a:lnTo>
                    <a:pt x="582279" y="658064"/>
                  </a:lnTo>
                  <a:lnTo>
                    <a:pt x="588580" y="635460"/>
                  </a:lnTo>
                  <a:lnTo>
                    <a:pt x="593692" y="612193"/>
                  </a:lnTo>
                  <a:lnTo>
                    <a:pt x="598010" y="588483"/>
                  </a:lnTo>
                  <a:lnTo>
                    <a:pt x="602711" y="565390"/>
                  </a:lnTo>
                  <a:lnTo>
                    <a:pt x="607667" y="542707"/>
                  </a:lnTo>
                  <a:lnTo>
                    <a:pt x="612792" y="520299"/>
                  </a:lnTo>
                  <a:lnTo>
                    <a:pt x="617121" y="497161"/>
                  </a:lnTo>
                  <a:lnTo>
                    <a:pt x="620917" y="473539"/>
                  </a:lnTo>
                  <a:lnTo>
                    <a:pt x="624358" y="449592"/>
                  </a:lnTo>
                  <a:lnTo>
                    <a:pt x="627564" y="426341"/>
                  </a:lnTo>
                  <a:lnTo>
                    <a:pt x="630611" y="403553"/>
                  </a:lnTo>
                  <a:lnTo>
                    <a:pt x="633554" y="381074"/>
                  </a:lnTo>
                  <a:lnTo>
                    <a:pt x="635516" y="358801"/>
                  </a:lnTo>
                  <a:lnTo>
                    <a:pt x="636824" y="336665"/>
                  </a:lnTo>
                  <a:lnTo>
                    <a:pt x="637696" y="314621"/>
                  </a:lnTo>
                  <a:lnTo>
                    <a:pt x="637366" y="292638"/>
                  </a:lnTo>
                  <a:lnTo>
                    <a:pt x="636235" y="270695"/>
                  </a:lnTo>
                  <a:lnTo>
                    <a:pt x="634571" y="248780"/>
                  </a:lnTo>
                  <a:lnTo>
                    <a:pt x="633461" y="226882"/>
                  </a:lnTo>
                  <a:lnTo>
                    <a:pt x="632722" y="204997"/>
                  </a:lnTo>
                  <a:lnTo>
                    <a:pt x="632228" y="183120"/>
                  </a:lnTo>
                  <a:lnTo>
                    <a:pt x="630988" y="161248"/>
                  </a:lnTo>
                  <a:lnTo>
                    <a:pt x="629251" y="139379"/>
                  </a:lnTo>
                  <a:lnTo>
                    <a:pt x="627182" y="117514"/>
                  </a:lnTo>
                  <a:lnTo>
                    <a:pt x="622454" y="81073"/>
                  </a:lnTo>
                  <a:lnTo>
                    <a:pt x="617316" y="50606"/>
                  </a:lnTo>
                  <a:lnTo>
                    <a:pt x="6066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"/>
            <p:cNvSpPr/>
            <p:nvPr/>
          </p:nvSpPr>
          <p:spPr>
            <a:xfrm>
              <a:off x="2940829" y="2592420"/>
              <a:ext cx="999657" cy="1285211"/>
            </a:xfrm>
            <a:custGeom>
              <a:avLst/>
              <a:gdLst/>
              <a:ahLst/>
              <a:cxnLst/>
              <a:rect l="0" t="0" r="0" b="0"/>
              <a:pathLst>
                <a:path w="999657" h="1285211">
                  <a:moveTo>
                    <a:pt x="999656" y="358842"/>
                  </a:moveTo>
                  <a:lnTo>
                    <a:pt x="995304" y="354490"/>
                  </a:lnTo>
                  <a:lnTo>
                    <a:pt x="983092" y="316750"/>
                  </a:lnTo>
                  <a:lnTo>
                    <a:pt x="973089" y="284228"/>
                  </a:lnTo>
                  <a:lnTo>
                    <a:pt x="960005" y="245747"/>
                  </a:lnTo>
                  <a:lnTo>
                    <a:pt x="944590" y="205500"/>
                  </a:lnTo>
                  <a:lnTo>
                    <a:pt x="924133" y="169083"/>
                  </a:lnTo>
                  <a:lnTo>
                    <a:pt x="900765" y="135217"/>
                  </a:lnTo>
                  <a:lnTo>
                    <a:pt x="874021" y="97676"/>
                  </a:lnTo>
                  <a:lnTo>
                    <a:pt x="843368" y="63946"/>
                  </a:lnTo>
                  <a:lnTo>
                    <a:pt x="816716" y="41619"/>
                  </a:lnTo>
                  <a:lnTo>
                    <a:pt x="785743" y="23466"/>
                  </a:lnTo>
                  <a:lnTo>
                    <a:pt x="764308" y="13946"/>
                  </a:lnTo>
                  <a:lnTo>
                    <a:pt x="730845" y="7675"/>
                  </a:lnTo>
                  <a:lnTo>
                    <a:pt x="692490" y="1364"/>
                  </a:lnTo>
                  <a:lnTo>
                    <a:pt x="652281" y="0"/>
                  </a:lnTo>
                  <a:lnTo>
                    <a:pt x="611522" y="4960"/>
                  </a:lnTo>
                  <a:lnTo>
                    <a:pt x="584250" y="9668"/>
                  </a:lnTo>
                  <a:lnTo>
                    <a:pt x="554519" y="14797"/>
                  </a:lnTo>
                  <a:lnTo>
                    <a:pt x="523997" y="21024"/>
                  </a:lnTo>
                  <a:lnTo>
                    <a:pt x="495251" y="29864"/>
                  </a:lnTo>
                  <a:lnTo>
                    <a:pt x="467294" y="42294"/>
                  </a:lnTo>
                  <a:lnTo>
                    <a:pt x="439687" y="56927"/>
                  </a:lnTo>
                  <a:lnTo>
                    <a:pt x="412236" y="72540"/>
                  </a:lnTo>
                  <a:lnTo>
                    <a:pt x="384854" y="88588"/>
                  </a:lnTo>
                  <a:lnTo>
                    <a:pt x="346262" y="115415"/>
                  </a:lnTo>
                  <a:lnTo>
                    <a:pt x="309323" y="146439"/>
                  </a:lnTo>
                  <a:lnTo>
                    <a:pt x="271962" y="181136"/>
                  </a:lnTo>
                  <a:lnTo>
                    <a:pt x="235388" y="220261"/>
                  </a:lnTo>
                  <a:lnTo>
                    <a:pt x="198135" y="260699"/>
                  </a:lnTo>
                  <a:lnTo>
                    <a:pt x="175230" y="288807"/>
                  </a:lnTo>
                  <a:lnTo>
                    <a:pt x="152906" y="319517"/>
                  </a:lnTo>
                  <a:lnTo>
                    <a:pt x="133267" y="351384"/>
                  </a:lnTo>
                  <a:lnTo>
                    <a:pt x="115430" y="383764"/>
                  </a:lnTo>
                  <a:lnTo>
                    <a:pt x="98394" y="416373"/>
                  </a:lnTo>
                  <a:lnTo>
                    <a:pt x="81713" y="451513"/>
                  </a:lnTo>
                  <a:lnTo>
                    <a:pt x="66102" y="488385"/>
                  </a:lnTo>
                  <a:lnTo>
                    <a:pt x="53091" y="526026"/>
                  </a:lnTo>
                  <a:lnTo>
                    <a:pt x="41235" y="564009"/>
                  </a:lnTo>
                  <a:lnTo>
                    <a:pt x="30805" y="601234"/>
                  </a:lnTo>
                  <a:lnTo>
                    <a:pt x="23133" y="635996"/>
                  </a:lnTo>
                  <a:lnTo>
                    <a:pt x="16687" y="672092"/>
                  </a:lnTo>
                  <a:lnTo>
                    <a:pt x="10785" y="709389"/>
                  </a:lnTo>
                  <a:lnTo>
                    <a:pt x="5126" y="747219"/>
                  </a:lnTo>
                  <a:lnTo>
                    <a:pt x="2004" y="785287"/>
                  </a:lnTo>
                  <a:lnTo>
                    <a:pt x="616" y="823459"/>
                  </a:lnTo>
                  <a:lnTo>
                    <a:pt x="0" y="861679"/>
                  </a:lnTo>
                  <a:lnTo>
                    <a:pt x="2155" y="899920"/>
                  </a:lnTo>
                  <a:lnTo>
                    <a:pt x="6148" y="938169"/>
                  </a:lnTo>
                  <a:lnTo>
                    <a:pt x="10960" y="976423"/>
                  </a:lnTo>
                  <a:lnTo>
                    <a:pt x="18564" y="1014679"/>
                  </a:lnTo>
                  <a:lnTo>
                    <a:pt x="27105" y="1052024"/>
                  </a:lnTo>
                  <a:lnTo>
                    <a:pt x="33937" y="1086840"/>
                  </a:lnTo>
                  <a:lnTo>
                    <a:pt x="42439" y="1122960"/>
                  </a:lnTo>
                  <a:lnTo>
                    <a:pt x="53201" y="1159357"/>
                  </a:lnTo>
                  <a:lnTo>
                    <a:pt x="67093" y="1193750"/>
                  </a:lnTo>
                  <a:lnTo>
                    <a:pt x="79947" y="1222396"/>
                  </a:lnTo>
                  <a:lnTo>
                    <a:pt x="97426" y="1256579"/>
                  </a:lnTo>
                  <a:lnTo>
                    <a:pt x="114278" y="12852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1"/>
          <p:cNvGrpSpPr/>
          <p:nvPr/>
        </p:nvGrpSpPr>
        <p:grpSpPr>
          <a:xfrm>
            <a:off x="3579775" y="680430"/>
            <a:ext cx="1418247" cy="1213297"/>
            <a:chOff x="3579775" y="680430"/>
            <a:chExt cx="1418247" cy="1213297"/>
          </a:xfrm>
        </p:grpSpPr>
        <p:sp>
          <p:nvSpPr>
            <p:cNvPr id="40" name="SMARTInkShape-21"/>
            <p:cNvSpPr/>
            <p:nvPr/>
          </p:nvSpPr>
          <p:spPr>
            <a:xfrm>
              <a:off x="3579775" y="680430"/>
              <a:ext cx="1418247" cy="1213297"/>
            </a:xfrm>
            <a:custGeom>
              <a:avLst/>
              <a:gdLst/>
              <a:ahLst/>
              <a:cxnLst/>
              <a:rect l="0" t="0" r="0" b="0"/>
              <a:pathLst>
                <a:path w="1418247" h="1213297">
                  <a:moveTo>
                    <a:pt x="1418246" y="0"/>
                  </a:moveTo>
                  <a:lnTo>
                    <a:pt x="1418246" y="4352"/>
                  </a:lnTo>
                  <a:lnTo>
                    <a:pt x="1413387" y="8917"/>
                  </a:lnTo>
                  <a:lnTo>
                    <a:pt x="1373680" y="44921"/>
                  </a:lnTo>
                  <a:lnTo>
                    <a:pt x="1338546" y="77375"/>
                  </a:lnTo>
                  <a:lnTo>
                    <a:pt x="1309042" y="103616"/>
                  </a:lnTo>
                  <a:lnTo>
                    <a:pt x="1277711" y="133496"/>
                  </a:lnTo>
                  <a:lnTo>
                    <a:pt x="1238282" y="167423"/>
                  </a:lnTo>
                  <a:lnTo>
                    <a:pt x="1216290" y="185397"/>
                  </a:lnTo>
                  <a:lnTo>
                    <a:pt x="1192521" y="204666"/>
                  </a:lnTo>
                  <a:lnTo>
                    <a:pt x="1167565" y="224800"/>
                  </a:lnTo>
                  <a:lnTo>
                    <a:pt x="1141819" y="245509"/>
                  </a:lnTo>
                  <a:lnTo>
                    <a:pt x="1114635" y="267513"/>
                  </a:lnTo>
                  <a:lnTo>
                    <a:pt x="1086493" y="290381"/>
                  </a:lnTo>
                  <a:lnTo>
                    <a:pt x="1057712" y="313824"/>
                  </a:lnTo>
                  <a:lnTo>
                    <a:pt x="1026683" y="338561"/>
                  </a:lnTo>
                  <a:lnTo>
                    <a:pt x="994156" y="364162"/>
                  </a:lnTo>
                  <a:lnTo>
                    <a:pt x="960629" y="390337"/>
                  </a:lnTo>
                  <a:lnTo>
                    <a:pt x="925526" y="417808"/>
                  </a:lnTo>
                  <a:lnTo>
                    <a:pt x="889372" y="446141"/>
                  </a:lnTo>
                  <a:lnTo>
                    <a:pt x="852516" y="475049"/>
                  </a:lnTo>
                  <a:lnTo>
                    <a:pt x="813372" y="506163"/>
                  </a:lnTo>
                  <a:lnTo>
                    <a:pt x="772701" y="538747"/>
                  </a:lnTo>
                  <a:lnTo>
                    <a:pt x="731014" y="572311"/>
                  </a:lnTo>
                  <a:lnTo>
                    <a:pt x="687737" y="607440"/>
                  </a:lnTo>
                  <a:lnTo>
                    <a:pt x="643401" y="643611"/>
                  </a:lnTo>
                  <a:lnTo>
                    <a:pt x="598358" y="680478"/>
                  </a:lnTo>
                  <a:lnTo>
                    <a:pt x="551934" y="718719"/>
                  </a:lnTo>
                  <a:lnTo>
                    <a:pt x="504588" y="757876"/>
                  </a:lnTo>
                  <a:lnTo>
                    <a:pt x="456629" y="797644"/>
                  </a:lnTo>
                  <a:lnTo>
                    <a:pt x="407349" y="840552"/>
                  </a:lnTo>
                  <a:lnTo>
                    <a:pt x="357189" y="885553"/>
                  </a:lnTo>
                  <a:lnTo>
                    <a:pt x="306442" y="931950"/>
                  </a:lnTo>
                  <a:lnTo>
                    <a:pt x="258948" y="974723"/>
                  </a:lnTo>
                  <a:lnTo>
                    <a:pt x="213622" y="1015079"/>
                  </a:lnTo>
                  <a:lnTo>
                    <a:pt x="169741" y="1053825"/>
                  </a:lnTo>
                  <a:lnTo>
                    <a:pt x="131378" y="1088764"/>
                  </a:lnTo>
                  <a:lnTo>
                    <a:pt x="96694" y="1121166"/>
                  </a:lnTo>
                  <a:lnTo>
                    <a:pt x="64463" y="1151876"/>
                  </a:lnTo>
                  <a:lnTo>
                    <a:pt x="0" y="1213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"/>
            <p:cNvSpPr/>
            <p:nvPr/>
          </p:nvSpPr>
          <p:spPr>
            <a:xfrm>
              <a:off x="4571727" y="1369057"/>
              <a:ext cx="24595" cy="270534"/>
            </a:xfrm>
            <a:custGeom>
              <a:avLst/>
              <a:gdLst/>
              <a:ahLst/>
              <a:cxnLst/>
              <a:rect l="0" t="0" r="0" b="0"/>
              <a:pathLst>
                <a:path w="24595" h="270534">
                  <a:moveTo>
                    <a:pt x="24594" y="0"/>
                  </a:moveTo>
                  <a:lnTo>
                    <a:pt x="23683" y="13090"/>
                  </a:lnTo>
                  <a:lnTo>
                    <a:pt x="18105" y="40506"/>
                  </a:lnTo>
                  <a:lnTo>
                    <a:pt x="14473" y="80926"/>
                  </a:lnTo>
                  <a:lnTo>
                    <a:pt x="10076" y="115214"/>
                  </a:lnTo>
                  <a:lnTo>
                    <a:pt x="5085" y="151707"/>
                  </a:lnTo>
                  <a:lnTo>
                    <a:pt x="2260" y="186751"/>
                  </a:lnTo>
                  <a:lnTo>
                    <a:pt x="1005" y="218723"/>
                  </a:lnTo>
                  <a:lnTo>
                    <a:pt x="0" y="270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"/>
            <p:cNvSpPr/>
            <p:nvPr/>
          </p:nvSpPr>
          <p:spPr>
            <a:xfrm>
              <a:off x="4342185" y="1213296"/>
              <a:ext cx="311522" cy="1"/>
            </a:xfrm>
            <a:custGeom>
              <a:avLst/>
              <a:gdLst/>
              <a:ahLst/>
              <a:cxnLst/>
              <a:rect l="0" t="0" r="0" b="0"/>
              <a:pathLst>
                <a:path w="311522" h="1">
                  <a:moveTo>
                    <a:pt x="0" y="0"/>
                  </a:moveTo>
                  <a:lnTo>
                    <a:pt x="36867" y="0"/>
                  </a:lnTo>
                  <a:lnTo>
                    <a:pt x="72964" y="0"/>
                  </a:lnTo>
                  <a:lnTo>
                    <a:pt x="105602" y="0"/>
                  </a:lnTo>
                  <a:lnTo>
                    <a:pt x="146221" y="0"/>
                  </a:lnTo>
                  <a:lnTo>
                    <a:pt x="168529" y="0"/>
                  </a:lnTo>
                  <a:lnTo>
                    <a:pt x="194332" y="0"/>
                  </a:lnTo>
                  <a:lnTo>
                    <a:pt x="222464" y="0"/>
                  </a:lnTo>
                  <a:lnTo>
                    <a:pt x="252150" y="0"/>
                  </a:lnTo>
                  <a:lnTo>
                    <a:pt x="285134" y="0"/>
                  </a:lnTo>
                  <a:lnTo>
                    <a:pt x="3115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"/>
            <p:cNvSpPr/>
            <p:nvPr/>
          </p:nvSpPr>
          <p:spPr>
            <a:xfrm>
              <a:off x="4467842" y="885378"/>
              <a:ext cx="251449" cy="194725"/>
            </a:xfrm>
            <a:custGeom>
              <a:avLst/>
              <a:gdLst/>
              <a:ahLst/>
              <a:cxnLst/>
              <a:rect l="0" t="0" r="0" b="0"/>
              <a:pathLst>
                <a:path w="251449" h="194725">
                  <a:moveTo>
                    <a:pt x="5510" y="0"/>
                  </a:moveTo>
                  <a:lnTo>
                    <a:pt x="9861" y="0"/>
                  </a:lnTo>
                  <a:lnTo>
                    <a:pt x="43270" y="8350"/>
                  </a:lnTo>
                  <a:lnTo>
                    <a:pt x="80812" y="19395"/>
                  </a:lnTo>
                  <a:lnTo>
                    <a:pt x="110105" y="36110"/>
                  </a:lnTo>
                  <a:lnTo>
                    <a:pt x="150990" y="74219"/>
                  </a:lnTo>
                  <a:lnTo>
                    <a:pt x="171207" y="114829"/>
                  </a:lnTo>
                  <a:lnTo>
                    <a:pt x="172367" y="131193"/>
                  </a:lnTo>
                  <a:lnTo>
                    <a:pt x="168935" y="146664"/>
                  </a:lnTo>
                  <a:lnTo>
                    <a:pt x="161337" y="159612"/>
                  </a:lnTo>
                  <a:lnTo>
                    <a:pt x="147029" y="169011"/>
                  </a:lnTo>
                  <a:lnTo>
                    <a:pt x="108157" y="182466"/>
                  </a:lnTo>
                  <a:lnTo>
                    <a:pt x="71026" y="192985"/>
                  </a:lnTo>
                  <a:lnTo>
                    <a:pt x="41115" y="194724"/>
                  </a:lnTo>
                  <a:lnTo>
                    <a:pt x="16363" y="189876"/>
                  </a:lnTo>
                  <a:lnTo>
                    <a:pt x="6386" y="185194"/>
                  </a:lnTo>
                  <a:lnTo>
                    <a:pt x="3361" y="181759"/>
                  </a:lnTo>
                  <a:lnTo>
                    <a:pt x="0" y="173085"/>
                  </a:lnTo>
                  <a:lnTo>
                    <a:pt x="15" y="169132"/>
                  </a:lnTo>
                  <a:lnTo>
                    <a:pt x="2460" y="162311"/>
                  </a:lnTo>
                  <a:lnTo>
                    <a:pt x="17662" y="148998"/>
                  </a:lnTo>
                  <a:lnTo>
                    <a:pt x="39473" y="137868"/>
                  </a:lnTo>
                  <a:lnTo>
                    <a:pt x="71947" y="128801"/>
                  </a:lnTo>
                  <a:lnTo>
                    <a:pt x="106061" y="124697"/>
                  </a:lnTo>
                  <a:lnTo>
                    <a:pt x="143597" y="123482"/>
                  </a:lnTo>
                  <a:lnTo>
                    <a:pt x="183563" y="127473"/>
                  </a:lnTo>
                  <a:lnTo>
                    <a:pt x="223869" y="130438"/>
                  </a:lnTo>
                  <a:lnTo>
                    <a:pt x="251448" y="131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"/>
            <p:cNvSpPr/>
            <p:nvPr/>
          </p:nvSpPr>
          <p:spPr>
            <a:xfrm>
              <a:off x="4178226" y="1229692"/>
              <a:ext cx="1" cy="8199"/>
            </a:xfrm>
            <a:custGeom>
              <a:avLst/>
              <a:gdLst/>
              <a:ahLst/>
              <a:cxnLst/>
              <a:rect l="0" t="0" r="0" b="0"/>
              <a:pathLst>
                <a:path w="1" h="8199">
                  <a:moveTo>
                    <a:pt x="0" y="0"/>
                  </a:moveTo>
                  <a:lnTo>
                    <a:pt x="0" y="8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"/>
            <p:cNvSpPr/>
            <p:nvPr/>
          </p:nvSpPr>
          <p:spPr>
            <a:xfrm>
              <a:off x="3637161" y="1370795"/>
              <a:ext cx="303325" cy="202657"/>
            </a:xfrm>
            <a:custGeom>
              <a:avLst/>
              <a:gdLst/>
              <a:ahLst/>
              <a:cxnLst/>
              <a:rect l="0" t="0" r="0" b="0"/>
              <a:pathLst>
                <a:path w="303325" h="202657">
                  <a:moveTo>
                    <a:pt x="0" y="14658"/>
                  </a:moveTo>
                  <a:lnTo>
                    <a:pt x="4352" y="14658"/>
                  </a:lnTo>
                  <a:lnTo>
                    <a:pt x="8917" y="12229"/>
                  </a:lnTo>
                  <a:lnTo>
                    <a:pt x="11410" y="10306"/>
                  </a:lnTo>
                  <a:lnTo>
                    <a:pt x="50189" y="2446"/>
                  </a:lnTo>
                  <a:lnTo>
                    <a:pt x="88722" y="0"/>
                  </a:lnTo>
                  <a:lnTo>
                    <a:pt x="121526" y="5052"/>
                  </a:lnTo>
                  <a:lnTo>
                    <a:pt x="156953" y="13229"/>
                  </a:lnTo>
                  <a:lnTo>
                    <a:pt x="197088" y="37051"/>
                  </a:lnTo>
                  <a:lnTo>
                    <a:pt x="206009" y="47686"/>
                  </a:lnTo>
                  <a:lnTo>
                    <a:pt x="209975" y="60307"/>
                  </a:lnTo>
                  <a:lnTo>
                    <a:pt x="211737" y="78062"/>
                  </a:lnTo>
                  <a:lnTo>
                    <a:pt x="207662" y="95669"/>
                  </a:lnTo>
                  <a:lnTo>
                    <a:pt x="198867" y="112603"/>
                  </a:lnTo>
                  <a:lnTo>
                    <a:pt x="170955" y="143311"/>
                  </a:lnTo>
                  <a:lnTo>
                    <a:pt x="134775" y="171542"/>
                  </a:lnTo>
                  <a:lnTo>
                    <a:pt x="99088" y="190343"/>
                  </a:lnTo>
                  <a:lnTo>
                    <a:pt x="68153" y="200400"/>
                  </a:lnTo>
                  <a:lnTo>
                    <a:pt x="48582" y="202656"/>
                  </a:lnTo>
                  <a:lnTo>
                    <a:pt x="41935" y="200535"/>
                  </a:lnTo>
                  <a:lnTo>
                    <a:pt x="38887" y="198695"/>
                  </a:lnTo>
                  <a:lnTo>
                    <a:pt x="36855" y="196557"/>
                  </a:lnTo>
                  <a:lnTo>
                    <a:pt x="34598" y="191752"/>
                  </a:lnTo>
                  <a:lnTo>
                    <a:pt x="36023" y="184151"/>
                  </a:lnTo>
                  <a:lnTo>
                    <a:pt x="37679" y="179574"/>
                  </a:lnTo>
                  <a:lnTo>
                    <a:pt x="44376" y="172059"/>
                  </a:lnTo>
                  <a:lnTo>
                    <a:pt x="60818" y="162707"/>
                  </a:lnTo>
                  <a:lnTo>
                    <a:pt x="100649" y="148622"/>
                  </a:lnTo>
                  <a:lnTo>
                    <a:pt x="135282" y="141290"/>
                  </a:lnTo>
                  <a:lnTo>
                    <a:pt x="169935" y="139624"/>
                  </a:lnTo>
                  <a:lnTo>
                    <a:pt x="207731" y="143583"/>
                  </a:lnTo>
                  <a:lnTo>
                    <a:pt x="242411" y="146072"/>
                  </a:lnTo>
                  <a:lnTo>
                    <a:pt x="281913" y="152183"/>
                  </a:lnTo>
                  <a:lnTo>
                    <a:pt x="303324" y="154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"/>
            <p:cNvSpPr/>
            <p:nvPr/>
          </p:nvSpPr>
          <p:spPr>
            <a:xfrm>
              <a:off x="3587973" y="1229692"/>
              <a:ext cx="409899" cy="81981"/>
            </a:xfrm>
            <a:custGeom>
              <a:avLst/>
              <a:gdLst/>
              <a:ahLst/>
              <a:cxnLst/>
              <a:rect l="0" t="0" r="0" b="0"/>
              <a:pathLst>
                <a:path w="409899" h="81981">
                  <a:moveTo>
                    <a:pt x="0" y="81980"/>
                  </a:moveTo>
                  <a:lnTo>
                    <a:pt x="11410" y="70569"/>
                  </a:lnTo>
                  <a:lnTo>
                    <a:pt x="35957" y="60024"/>
                  </a:lnTo>
                  <a:lnTo>
                    <a:pt x="66420" y="50982"/>
                  </a:lnTo>
                  <a:lnTo>
                    <a:pt x="94193" y="42091"/>
                  </a:lnTo>
                  <a:lnTo>
                    <a:pt x="127183" y="34496"/>
                  </a:lnTo>
                  <a:lnTo>
                    <a:pt x="162188" y="28084"/>
                  </a:lnTo>
                  <a:lnTo>
                    <a:pt x="195964" y="22198"/>
                  </a:lnTo>
                  <a:lnTo>
                    <a:pt x="229193" y="16546"/>
                  </a:lnTo>
                  <a:lnTo>
                    <a:pt x="262179" y="11908"/>
                  </a:lnTo>
                  <a:lnTo>
                    <a:pt x="295057" y="9847"/>
                  </a:lnTo>
                  <a:lnTo>
                    <a:pt x="335589" y="4335"/>
                  </a:lnTo>
                  <a:lnTo>
                    <a:pt x="374472" y="856"/>
                  </a:lnTo>
                  <a:lnTo>
                    <a:pt x="4098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"/>
            <p:cNvSpPr/>
            <p:nvPr/>
          </p:nvSpPr>
          <p:spPr>
            <a:xfrm>
              <a:off x="3587973" y="902983"/>
              <a:ext cx="260161" cy="244731"/>
            </a:xfrm>
            <a:custGeom>
              <a:avLst/>
              <a:gdLst/>
              <a:ahLst/>
              <a:cxnLst/>
              <a:rect l="0" t="0" r="0" b="0"/>
              <a:pathLst>
                <a:path w="260161" h="244731">
                  <a:moveTo>
                    <a:pt x="0" y="31583"/>
                  </a:moveTo>
                  <a:lnTo>
                    <a:pt x="4352" y="31583"/>
                  </a:lnTo>
                  <a:lnTo>
                    <a:pt x="8918" y="29154"/>
                  </a:lnTo>
                  <a:lnTo>
                    <a:pt x="13983" y="25949"/>
                  </a:lnTo>
                  <a:lnTo>
                    <a:pt x="22867" y="24145"/>
                  </a:lnTo>
                  <a:lnTo>
                    <a:pt x="59704" y="17818"/>
                  </a:lnTo>
                  <a:lnTo>
                    <a:pt x="99373" y="13278"/>
                  </a:lnTo>
                  <a:lnTo>
                    <a:pt x="131463" y="6424"/>
                  </a:lnTo>
                  <a:lnTo>
                    <a:pt x="170596" y="299"/>
                  </a:lnTo>
                  <a:lnTo>
                    <a:pt x="209364" y="0"/>
                  </a:lnTo>
                  <a:lnTo>
                    <a:pt x="242348" y="10241"/>
                  </a:lnTo>
                  <a:lnTo>
                    <a:pt x="251326" y="17847"/>
                  </a:lnTo>
                  <a:lnTo>
                    <a:pt x="257442" y="27300"/>
                  </a:lnTo>
                  <a:lnTo>
                    <a:pt x="260160" y="37574"/>
                  </a:lnTo>
                  <a:lnTo>
                    <a:pt x="257338" y="57952"/>
                  </a:lnTo>
                  <a:lnTo>
                    <a:pt x="245641" y="97401"/>
                  </a:lnTo>
                  <a:lnTo>
                    <a:pt x="232236" y="138187"/>
                  </a:lnTo>
                  <a:lnTo>
                    <a:pt x="222959" y="179150"/>
                  </a:lnTo>
                  <a:lnTo>
                    <a:pt x="221557" y="217708"/>
                  </a:lnTo>
                  <a:lnTo>
                    <a:pt x="221345" y="244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6392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60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4536600">
            <a:off x="1948561" y="1978787"/>
            <a:ext cx="1184784" cy="967995"/>
          </a:xfrm>
          <a:custGeom>
            <a:avLst/>
            <a:gdLst/>
            <a:ahLst/>
            <a:cxnLst/>
            <a:rect l="0" t="0" r="0" b="0"/>
            <a:pathLst>
              <a:path w="1184784" h="967995">
                <a:moveTo>
                  <a:pt x="0" y="0"/>
                </a:moveTo>
                <a:lnTo>
                  <a:pt x="1184783" y="967994"/>
                </a:lnTo>
                <a:lnTo>
                  <a:pt x="255016" y="70358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0800"/>
            <a:ext cx="152920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Problem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700" y="139700"/>
            <a:ext cx="430023" cy="430023"/>
          </a:xfrm>
          <a:custGeom>
            <a:avLst/>
            <a:gdLst/>
            <a:ahLst/>
            <a:cxnLst/>
            <a:rect l="0" t="0" r="0" b="0"/>
            <a:pathLst>
              <a:path w="430023" h="430023">
                <a:moveTo>
                  <a:pt x="215011" y="0"/>
                </a:moveTo>
                <a:lnTo>
                  <a:pt x="267462" y="163703"/>
                </a:lnTo>
                <a:lnTo>
                  <a:pt x="430022" y="163703"/>
                </a:lnTo>
                <a:lnTo>
                  <a:pt x="299974" y="266446"/>
                </a:lnTo>
                <a:lnTo>
                  <a:pt x="346837" y="430022"/>
                </a:lnTo>
                <a:lnTo>
                  <a:pt x="215011" y="333121"/>
                </a:lnTo>
                <a:lnTo>
                  <a:pt x="83312" y="430022"/>
                </a:lnTo>
                <a:lnTo>
                  <a:pt x="130048" y="266446"/>
                </a:lnTo>
                <a:lnTo>
                  <a:pt x="0" y="163703"/>
                </a:lnTo>
                <a:lnTo>
                  <a:pt x="162560" y="163703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4700" y="279400"/>
            <a:ext cx="55310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32766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100" y="19431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3462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6600" y="51435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100" y="25781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8400" y="14732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C'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 rot="4536600">
            <a:off x="5518785" y="2334387"/>
            <a:ext cx="2637283" cy="2198117"/>
          </a:xfrm>
          <a:custGeom>
            <a:avLst/>
            <a:gdLst/>
            <a:ahLst/>
            <a:cxnLst/>
            <a:rect l="0" t="0" r="0" b="0"/>
            <a:pathLst>
              <a:path w="2637283" h="2198117">
                <a:moveTo>
                  <a:pt x="0" y="0"/>
                </a:moveTo>
                <a:lnTo>
                  <a:pt x="2637282" y="2198116"/>
                </a:lnTo>
                <a:lnTo>
                  <a:pt x="567817" y="159766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4800" y="24892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3300" y="16129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24130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6200" y="18161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7300" y="3746500"/>
            <a:ext cx="91434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5.625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3900" y="2794000"/>
            <a:ext cx="969264" cy="14619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900" smtClean="0">
                <a:solidFill>
                  <a:srgbClr val="000000"/>
                </a:solidFill>
                <a:latin typeface="Arial - 119"/>
              </a:rPr>
              <a:t>?</a:t>
            </a:r>
            <a:endParaRPr lang="en-US" sz="8900">
              <a:solidFill>
                <a:srgbClr val="000000"/>
              </a:solidFill>
              <a:latin typeface="Arial - 11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6188" y="4255939"/>
            <a:ext cx="3231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4.5/2 times 4 or 2.25 times 4 = 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6" name="ShockwaveFlash1" r:id="rId2" imgW="1370160" imgH="379440"/>
        </mc:Choice>
        <mc:Fallback>
          <p:control name="ShockwaveFlash1" r:id="rId2" imgW="1370160" imgH="379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100" y="419100"/>
                  <a:ext cx="1370013" cy="379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29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3970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does it mean to say that two figures are similar?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4267200"/>
            <a:ext cx="93599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figure, I will perform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dilation transformation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and describe how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scale factor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determines new lengths. 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7543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3300" y="1003300"/>
            <a:ext cx="86995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omic Sans MS - 27"/>
              </a:rPr>
              <a:t>Explain the relationship between scale factor and the length of the dilated segment.</a:t>
            </a:r>
            <a:endParaRPr lang="en-US" sz="2000">
              <a:solidFill>
                <a:srgbClr val="000000"/>
              </a:solidFill>
              <a:latin typeface="Comic Sans MS - 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300" y="2984500"/>
            <a:ext cx="58872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  <a:latin typeface="Comic Sans MS - 25"/>
              </a:rPr>
              <a:t>focus words: </a:t>
            </a:r>
            <a:r>
              <a:rPr lang="en-US" i="1" smtClean="0">
                <a:solidFill>
                  <a:srgbClr val="808080"/>
                </a:solidFill>
                <a:latin typeface="Comic Sans MS - 25"/>
              </a:rPr>
              <a:t> scale factor,   dilated</a:t>
            </a:r>
            <a:endParaRPr lang="en-US" i="1">
              <a:solidFill>
                <a:srgbClr val="808080"/>
              </a:solidFill>
              <a:latin typeface="Comic Sans MS - 25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40" name="ShockwaveFlash1" r:id="rId2" imgW="3174840" imgH="965160"/>
        </mc:Choice>
        <mc:Fallback>
          <p:control name="ShockwaveFlash1" r:id="rId2" imgW="3174840" imgH="9651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0" y="4025900"/>
                  <a:ext cx="3175000" cy="96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4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3300" y="1003300"/>
            <a:ext cx="86995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omic Sans MS - 27"/>
              </a:rPr>
              <a:t>Explain the relationship between scale factor and the length of the dilated segment.</a:t>
            </a:r>
            <a:endParaRPr lang="en-US" sz="2000">
              <a:solidFill>
                <a:srgbClr val="000000"/>
              </a:solidFill>
              <a:latin typeface="Comic Sans MS - 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52700"/>
            <a:ext cx="8963787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The scale factor of a dilation tells you how much bigger or smaller the dilated segments will be.  You can use multiplication to determine the exact lengths.  </a:t>
            </a:r>
            <a:r>
              <a:rPr lang="en-US" i="1" smtClean="0">
                <a:solidFill>
                  <a:srgbClr val="388E8E"/>
                </a:solidFill>
                <a:latin typeface="Comic Sans MS - 24"/>
              </a:rPr>
              <a:t>For example, a side length of 4 dilated by a scale factor of 3, will have an image side length of 12. </a:t>
            </a:r>
            <a:endParaRPr lang="en-US" i="1">
              <a:solidFill>
                <a:srgbClr val="388E8E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9761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0" y="50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 dirty="0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900" y="1435100"/>
            <a:ext cx="74676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0000"/>
                </a:solidFill>
                <a:latin typeface="Garamond - 60"/>
              </a:rPr>
              <a:t>HW 15 PDF Scale Factors</a:t>
            </a:r>
            <a:endParaRPr lang="en-US" sz="4500" dirty="0">
              <a:solidFill>
                <a:srgbClr val="000000"/>
              </a:solidFill>
              <a:latin typeface="Garamond - 60"/>
            </a:endParaRPr>
          </a:p>
        </p:txBody>
      </p:sp>
    </p:spTree>
    <p:extLst>
      <p:ext uri="{BB962C8B-B14F-4D97-AF65-F5344CB8AC3E}">
        <p14:creationId xmlns:p14="http://schemas.microsoft.com/office/powerpoint/2010/main" val="9893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990600"/>
            <a:ext cx="5083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0" y="762000"/>
            <a:ext cx="88011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The side lengths of a preimage triangle are 6, 10, and 14 mm. The first two corresponding image sides are 48 and 80 mm.  What is the third corresponding image side length?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200" y="259715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112mm</a:t>
            </a:r>
          </a:p>
          <a:p>
            <a:endParaRPr lang="en-US" sz="3600" dirty="0"/>
          </a:p>
          <a:p>
            <a:r>
              <a:rPr lang="en-US" sz="3600" dirty="0" smtClean="0"/>
              <a:t>6 * 8 = 48</a:t>
            </a:r>
          </a:p>
          <a:p>
            <a:r>
              <a:rPr lang="en-US" sz="3600" dirty="0" smtClean="0"/>
              <a:t>10 * 8 = 80</a:t>
            </a:r>
          </a:p>
          <a:p>
            <a:r>
              <a:rPr lang="en-US" sz="3600" dirty="0" smtClean="0"/>
              <a:t>14 * 8 = 112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2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9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09700" y="1536700"/>
            <a:ext cx="5736920" cy="2912765"/>
            <a:chOff x="1409700" y="1536700"/>
            <a:chExt cx="5736920" cy="2912765"/>
          </a:xfrm>
        </p:grpSpPr>
        <p:sp>
          <p:nvSpPr>
            <p:cNvPr id="2" name="Freeform 1"/>
            <p:cNvSpPr/>
            <p:nvPr/>
          </p:nvSpPr>
          <p:spPr>
            <a:xfrm>
              <a:off x="4749927" y="1786763"/>
              <a:ext cx="2036827" cy="2103756"/>
            </a:xfrm>
            <a:custGeom>
              <a:avLst/>
              <a:gdLst/>
              <a:ahLst/>
              <a:cxnLst/>
              <a:rect l="0" t="0" r="0" b="0"/>
              <a:pathLst>
                <a:path w="2036827" h="2103756">
                  <a:moveTo>
                    <a:pt x="0" y="2103755"/>
                  </a:moveTo>
                  <a:lnTo>
                    <a:pt x="678942" y="0"/>
                  </a:lnTo>
                  <a:lnTo>
                    <a:pt x="2036826" y="85115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90700" y="1765300"/>
              <a:ext cx="287655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A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9700" y="3225800"/>
              <a:ext cx="273736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5900" y="2413000"/>
              <a:ext cx="262534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B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651127" y="2066163"/>
              <a:ext cx="1029336" cy="1066547"/>
            </a:xfrm>
            <a:custGeom>
              <a:avLst/>
              <a:gdLst/>
              <a:ahLst/>
              <a:cxnLst/>
              <a:rect l="0" t="0" r="0" b="0"/>
              <a:pathLst>
                <a:path w="1029336" h="1066547">
                  <a:moveTo>
                    <a:pt x="0" y="1066546"/>
                  </a:moveTo>
                  <a:lnTo>
                    <a:pt x="343154" y="0"/>
                  </a:lnTo>
                  <a:lnTo>
                    <a:pt x="1029335" y="43154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6800" y="2006600"/>
              <a:ext cx="240005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2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5100" y="2438400"/>
              <a:ext cx="240005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3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9000" y="2921000"/>
              <a:ext cx="409473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3.5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1866900"/>
              <a:ext cx="240005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4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3900" y="3479800"/>
              <a:ext cx="240005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7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2700" y="1536700"/>
              <a:ext cx="355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A'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5300" y="2578100"/>
              <a:ext cx="30132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B'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94200" y="3987800"/>
              <a:ext cx="312547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C'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1384300"/>
            <a:ext cx="5083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98500" y="1257300"/>
            <a:ext cx="393701" cy="393701"/>
          </a:xfrm>
          <a:custGeom>
            <a:avLst/>
            <a:gdLst/>
            <a:ahLst/>
            <a:cxnLst/>
            <a:rect l="0" t="0" r="0" b="0"/>
            <a:pathLst>
              <a:path w="393701" h="393701">
                <a:moveTo>
                  <a:pt x="196850" y="0"/>
                </a:moveTo>
                <a:lnTo>
                  <a:pt x="244983" y="149860"/>
                </a:lnTo>
                <a:lnTo>
                  <a:pt x="393700" y="149860"/>
                </a:lnTo>
                <a:lnTo>
                  <a:pt x="274574" y="243840"/>
                </a:lnTo>
                <a:lnTo>
                  <a:pt x="317627" y="393700"/>
                </a:lnTo>
                <a:lnTo>
                  <a:pt x="196850" y="304927"/>
                </a:lnTo>
                <a:lnTo>
                  <a:pt x="76200" y="393700"/>
                </a:lnTo>
                <a:lnTo>
                  <a:pt x="119126" y="243840"/>
                </a:lnTo>
                <a:lnTo>
                  <a:pt x="0" y="149860"/>
                </a:lnTo>
                <a:lnTo>
                  <a:pt x="148844" y="14986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33068" y="1032637"/>
            <a:ext cx="3466212" cy="2459229"/>
          </a:xfrm>
          <a:custGeom>
            <a:avLst/>
            <a:gdLst/>
            <a:ahLst/>
            <a:cxnLst/>
            <a:rect l="0" t="0" r="0" b="0"/>
            <a:pathLst>
              <a:path w="3466212" h="2459229">
                <a:moveTo>
                  <a:pt x="3466211" y="0"/>
                </a:moveTo>
                <a:lnTo>
                  <a:pt x="0" y="2459228"/>
                </a:lnTo>
                <a:lnTo>
                  <a:pt x="1323848" y="13157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41668" y="1743837"/>
            <a:ext cx="1951991" cy="1357250"/>
          </a:xfrm>
          <a:custGeom>
            <a:avLst/>
            <a:gdLst/>
            <a:ahLst/>
            <a:cxnLst/>
            <a:rect l="0" t="0" r="0" b="0"/>
            <a:pathLst>
              <a:path w="1951991" h="1357250">
                <a:moveTo>
                  <a:pt x="1951990" y="0"/>
                </a:moveTo>
                <a:lnTo>
                  <a:pt x="0" y="1357249"/>
                </a:lnTo>
                <a:lnTo>
                  <a:pt x="745490" y="7264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9900" y="18288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800" y="2463800"/>
            <a:ext cx="71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11.2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985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5.6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0" y="1600200"/>
            <a:ext cx="103708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7"/>
              </a:rPr>
              <a:t>preimage</a:t>
            </a:r>
            <a:endParaRPr lang="en-US" sz="1200">
              <a:solidFill>
                <a:srgbClr val="000000"/>
              </a:solidFill>
              <a:latin typeface="Arial - 1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6800" y="1905000"/>
            <a:ext cx="72156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7"/>
              </a:rPr>
              <a:t>image</a:t>
            </a:r>
            <a:endParaRPr lang="en-US" sz="1200">
              <a:solidFill>
                <a:srgbClr val="000000"/>
              </a:solidFill>
              <a:latin typeface="Arial - 1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8100" y="2057400"/>
            <a:ext cx="73936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3.85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6700" y="2489200"/>
            <a:ext cx="73936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6.16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7500" y="1346200"/>
            <a:ext cx="28432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x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1000" y="4502150"/>
            <a:ext cx="7042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Scale factor .55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5.6 * .55=  3.08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3970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does it mean to say that two figures are similar?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4267200"/>
            <a:ext cx="93599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figure, I will perform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dilation transformation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and describe how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scale factor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determines new lengths. 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9645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17500"/>
            <a:ext cx="5183378" cy="6611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15900" y="2527300"/>
            <a:ext cx="558231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i="1" dirty="0" smtClean="0">
                <a:solidFill>
                  <a:srgbClr val="000000"/>
                </a:solidFill>
                <a:latin typeface="Times New Roman - 64"/>
              </a:rPr>
              <a:t>Transformations</a:t>
            </a:r>
            <a:endParaRPr lang="en-US" sz="4800" i="1" dirty="0">
              <a:solidFill>
                <a:srgbClr val="000000"/>
              </a:solidFill>
              <a:latin typeface="Times New Roman - 6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0300" y="37338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30300" y="44958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0300" y="51816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30300" y="66040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0746" y="5950204"/>
            <a:ext cx="4275074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3200" y="3429000"/>
            <a:ext cx="260527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Comic Sans MS - 36"/>
              </a:rPr>
              <a:t>Reflections</a:t>
            </a:r>
            <a:endParaRPr lang="en-US" sz="2700" dirty="0">
              <a:solidFill>
                <a:srgbClr val="FF0000"/>
              </a:solidFill>
              <a:latin typeface="Comic Sans MS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191000"/>
            <a:ext cx="281434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Translations</a:t>
            </a:r>
            <a:endParaRPr lang="en-US" sz="2700">
              <a:solidFill>
                <a:srgbClr val="FF0000"/>
              </a:solidFill>
              <a:latin typeface="Comic Sans MS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300" y="4991100"/>
            <a:ext cx="219306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Rotations</a:t>
            </a:r>
            <a:endParaRPr lang="en-US" sz="2700">
              <a:solidFill>
                <a:srgbClr val="FF0000"/>
              </a:solidFill>
              <a:latin typeface="Comic Sans MS - 3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600" y="6223000"/>
            <a:ext cx="202981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Dilations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5364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62484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19177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800" y="1968500"/>
            <a:ext cx="5251069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What is perimeter and area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how to calculate perimeter and area of rectangles, squares, and triangles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undefined terms: point, line, plane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defined terms: segment, ray, angle, parallel, perpendicular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angle pair relationships: complementary, supplementary, linear pair, vertical angles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Transformations: reflections, translations, rotations. 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Congruence 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Triangle congruence shortcuts: SSS, SAS, ASA 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Triangle Facts: Triangle Sum, 3rd Angles ≅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Constructions:  ≅ segments, ≅ triangles, perpendicular bisectors, ≅ angles, angle bisectors, parallel segments, equilateral triangles, regular hexagon, square</a:t>
            </a:r>
            <a:endParaRPr lang="en-US" sz="1100" baseline="70000">
              <a:solidFill>
                <a:srgbClr val="004040"/>
              </a:solidFill>
              <a:latin typeface="Comic Sans MS - 1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9400"/>
            <a:ext cx="6870319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400" smtClean="0">
                <a:solidFill>
                  <a:srgbClr val="000000"/>
                </a:solidFill>
                <a:latin typeface="Garamond - 85"/>
              </a:rPr>
              <a:t>9.7 Dilations</a:t>
            </a:r>
            <a:endParaRPr lang="en-US" sz="6400">
              <a:solidFill>
                <a:srgbClr val="000000"/>
              </a:solidFill>
              <a:latin typeface="Garamond - 8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223000"/>
            <a:ext cx="574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Comic Sans MS - 23"/>
              </a:rPr>
              <a:t>Transformation: Dilations</a:t>
            </a:r>
            <a:endParaRPr lang="en-US" sz="1700">
              <a:solidFill>
                <a:srgbClr val="FF0000"/>
              </a:solidFill>
              <a:latin typeface="Comic Sans MS - 23"/>
            </a:endParaRPr>
          </a:p>
        </p:txBody>
      </p:sp>
    </p:spTree>
    <p:extLst>
      <p:ext uri="{BB962C8B-B14F-4D97-AF65-F5344CB8AC3E}">
        <p14:creationId xmlns:p14="http://schemas.microsoft.com/office/powerpoint/2010/main" val="34915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64261" y="4194556"/>
            <a:ext cx="9078977" cy="3003932"/>
          </a:xfrm>
          <a:custGeom>
            <a:avLst/>
            <a:gdLst/>
            <a:ahLst/>
            <a:cxnLst/>
            <a:rect l="0" t="0" r="0" b="0"/>
            <a:pathLst>
              <a:path w="9078977" h="3003932">
                <a:moveTo>
                  <a:pt x="0" y="0"/>
                </a:moveTo>
                <a:lnTo>
                  <a:pt x="9078976" y="0"/>
                </a:lnTo>
                <a:lnTo>
                  <a:pt x="9078976" y="3003931"/>
                </a:lnTo>
                <a:lnTo>
                  <a:pt x="0" y="3003931"/>
                </a:lnTo>
                <a:close/>
              </a:path>
            </a:pathLst>
          </a:custGeom>
          <a:solidFill>
            <a:srgbClr val="98FB98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26161" y="803656"/>
            <a:ext cx="9078977" cy="3003932"/>
          </a:xfrm>
          <a:custGeom>
            <a:avLst/>
            <a:gdLst/>
            <a:ahLst/>
            <a:cxnLst/>
            <a:rect l="0" t="0" r="0" b="0"/>
            <a:pathLst>
              <a:path w="9078977" h="3003932">
                <a:moveTo>
                  <a:pt x="0" y="0"/>
                </a:moveTo>
                <a:lnTo>
                  <a:pt x="9078976" y="0"/>
                </a:lnTo>
                <a:lnTo>
                  <a:pt x="9078976" y="3003931"/>
                </a:lnTo>
                <a:lnTo>
                  <a:pt x="0" y="3003931"/>
                </a:lnTo>
                <a:close/>
              </a:path>
            </a:pathLst>
          </a:custGeom>
          <a:solidFill>
            <a:srgbClr val="AFEEEE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300" y="241300"/>
            <a:ext cx="7631988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Scale factor can be written as a decimal or as a fraction: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54684" y="1258443"/>
            <a:ext cx="2050797" cy="2225549"/>
          </a:xfrm>
          <a:custGeom>
            <a:avLst/>
            <a:gdLst/>
            <a:ahLst/>
            <a:cxnLst/>
            <a:rect l="0" t="0" r="0" b="0"/>
            <a:pathLst>
              <a:path w="2050797" h="2225549">
                <a:moveTo>
                  <a:pt x="457708" y="0"/>
                </a:moveTo>
                <a:lnTo>
                  <a:pt x="2050796" y="476250"/>
                </a:lnTo>
                <a:lnTo>
                  <a:pt x="0" y="222554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366135" y="4319778"/>
            <a:ext cx="3229357" cy="2721103"/>
          </a:xfrm>
          <a:custGeom>
            <a:avLst/>
            <a:gdLst/>
            <a:ahLst/>
            <a:cxnLst/>
            <a:rect l="0" t="0" r="0" b="0"/>
            <a:pathLst>
              <a:path w="3229357" h="2721103">
                <a:moveTo>
                  <a:pt x="0" y="0"/>
                </a:moveTo>
                <a:lnTo>
                  <a:pt x="3229356" y="1284224"/>
                </a:lnTo>
                <a:lnTo>
                  <a:pt x="886460" y="272110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66184" y="1766443"/>
            <a:ext cx="1377951" cy="1501268"/>
          </a:xfrm>
          <a:custGeom>
            <a:avLst/>
            <a:gdLst/>
            <a:ahLst/>
            <a:cxnLst/>
            <a:rect l="0" t="0" r="0" b="0"/>
            <a:pathLst>
              <a:path w="1377951" h="1501268">
                <a:moveTo>
                  <a:pt x="307594" y="0"/>
                </a:moveTo>
                <a:lnTo>
                  <a:pt x="1377950" y="321310"/>
                </a:lnTo>
                <a:lnTo>
                  <a:pt x="0" y="150126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02335" y="5069078"/>
            <a:ext cx="1330961" cy="1101472"/>
          </a:xfrm>
          <a:custGeom>
            <a:avLst/>
            <a:gdLst/>
            <a:ahLst/>
            <a:cxnLst/>
            <a:rect l="0" t="0" r="0" b="0"/>
            <a:pathLst>
              <a:path w="1330961" h="1101472">
                <a:moveTo>
                  <a:pt x="0" y="0"/>
                </a:moveTo>
                <a:lnTo>
                  <a:pt x="1330960" y="519811"/>
                </a:lnTo>
                <a:lnTo>
                  <a:pt x="365379" y="110147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108200"/>
            <a:ext cx="2400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6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6700" y="2260600"/>
            <a:ext cx="2400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4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100" y="2743200"/>
            <a:ext cx="2400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5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0" y="2717800"/>
            <a:ext cx="40947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7.5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100" y="1473200"/>
            <a:ext cx="40947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2.8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8700" y="1066800"/>
            <a:ext cx="40947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4.2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4800" y="1892300"/>
            <a:ext cx="9741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preimage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108200"/>
            <a:ext cx="6804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image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5900" y="1206500"/>
            <a:ext cx="126761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u="sng" smtClean="0">
                <a:solidFill>
                  <a:srgbClr val="000000"/>
                </a:solidFill>
                <a:latin typeface="Arial - 16"/>
              </a:rPr>
              <a:t>Scale Factor</a:t>
            </a:r>
            <a:endParaRPr lang="en-US" sz="1200" u="sng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7700" y="2082800"/>
            <a:ext cx="87261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or .6667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6900" y="5549900"/>
            <a:ext cx="6804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image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2200" y="5486400"/>
            <a:ext cx="9741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preimage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0" y="5092700"/>
            <a:ext cx="646608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or 2.5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2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44900"/>
            <a:ext cx="2882900" cy="3136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3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609600"/>
            <a:ext cx="2692400" cy="3136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4" name="TextBox 23"/>
          <p:cNvSpPr txBox="1"/>
          <p:nvPr/>
        </p:nvSpPr>
        <p:spPr>
          <a:xfrm>
            <a:off x="850900" y="5816600"/>
            <a:ext cx="2400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3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5300" y="6007100"/>
            <a:ext cx="2400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3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2900" y="4953000"/>
            <a:ext cx="2400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4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400" y="5842000"/>
            <a:ext cx="40947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7.5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6375400"/>
            <a:ext cx="40947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7.5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4900" y="4648200"/>
            <a:ext cx="35300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10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31150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736600"/>
            <a:ext cx="8813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You can calculate scale factor by </a:t>
            </a:r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dividing</a:t>
            </a:r>
            <a:r>
              <a:rPr lang="en-US" sz="1700" smtClean="0">
                <a:solidFill>
                  <a:srgbClr val="000000"/>
                </a:solidFill>
                <a:latin typeface="Arial - 23"/>
              </a:rPr>
              <a:t> the image lengths from the preimage lengths: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518535" y="2656078"/>
            <a:ext cx="3229357" cy="2721103"/>
          </a:xfrm>
          <a:custGeom>
            <a:avLst/>
            <a:gdLst/>
            <a:ahLst/>
            <a:cxnLst/>
            <a:rect l="0" t="0" r="0" b="0"/>
            <a:pathLst>
              <a:path w="3229357" h="2721103">
                <a:moveTo>
                  <a:pt x="0" y="0"/>
                </a:moveTo>
                <a:lnTo>
                  <a:pt x="3229356" y="1284224"/>
                </a:lnTo>
                <a:lnTo>
                  <a:pt x="886460" y="272110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54735" y="3405378"/>
            <a:ext cx="1330961" cy="1101472"/>
          </a:xfrm>
          <a:custGeom>
            <a:avLst/>
            <a:gdLst/>
            <a:ahLst/>
            <a:cxnLst/>
            <a:rect l="0" t="0" r="0" b="0"/>
            <a:pathLst>
              <a:path w="1330961" h="1101472">
                <a:moveTo>
                  <a:pt x="0" y="0"/>
                </a:moveTo>
                <a:lnTo>
                  <a:pt x="1330960" y="519811"/>
                </a:lnTo>
                <a:lnTo>
                  <a:pt x="365379" y="110147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74000" y="2603500"/>
            <a:ext cx="126761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u="sng" smtClean="0">
                <a:solidFill>
                  <a:srgbClr val="000000"/>
                </a:solidFill>
                <a:latin typeface="Arial - 16"/>
              </a:rPr>
              <a:t>Scale Factor</a:t>
            </a:r>
            <a:endParaRPr lang="en-US" sz="1200" u="sng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300" y="3886200"/>
            <a:ext cx="6804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image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600" y="3822700"/>
            <a:ext cx="97414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preimage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3429000"/>
            <a:ext cx="646608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or 2.5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1200"/>
            <a:ext cx="2882900" cy="3136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876300" y="38735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6600" y="41783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187700"/>
            <a:ext cx="301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8400" y="2832100"/>
            <a:ext cx="47696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600" y="38989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8000" y="4749800"/>
            <a:ext cx="56438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880100"/>
            <a:ext cx="17975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7.5 / 3 = 2.5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1100" y="6870700"/>
            <a:ext cx="17975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7.5 / 3 = 2.5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4600" y="6350000"/>
            <a:ext cx="171013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10 / 4 = 2.5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40146" y="4228592"/>
            <a:ext cx="2401189" cy="2315083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954</Words>
  <Application>Microsoft Office PowerPoint</Application>
  <PresentationFormat>Custom</PresentationFormat>
  <Paragraphs>344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8" baseType="lpstr">
      <vt:lpstr>Arial</vt:lpstr>
      <vt:lpstr>Comic Sans MS - 14</vt:lpstr>
      <vt:lpstr>Garamond - 48</vt:lpstr>
      <vt:lpstr>Arial - 33</vt:lpstr>
      <vt:lpstr>Arial - 119</vt:lpstr>
      <vt:lpstr>Arial - 16</vt:lpstr>
      <vt:lpstr>Garamond - 85</vt:lpstr>
      <vt:lpstr>Garamond - 47</vt:lpstr>
      <vt:lpstr>Arial - 72</vt:lpstr>
      <vt:lpstr>Comic Sans MS - 24</vt:lpstr>
      <vt:lpstr>Times New Roman - 64</vt:lpstr>
      <vt:lpstr>Arial - 36</vt:lpstr>
      <vt:lpstr>Arial - 34</vt:lpstr>
      <vt:lpstr>Arial - 28</vt:lpstr>
      <vt:lpstr>Arial - 24</vt:lpstr>
      <vt:lpstr>Arial - 26</vt:lpstr>
      <vt:lpstr>Garamond - 60</vt:lpstr>
      <vt:lpstr>Arial - 17</vt:lpstr>
      <vt:lpstr>Comic Sans MS - 27</vt:lpstr>
      <vt:lpstr>Comic Sans MS - 23</vt:lpstr>
      <vt:lpstr>Calibri</vt:lpstr>
      <vt:lpstr>Comic Sans MS - 36</vt:lpstr>
      <vt:lpstr>Arial - 23</vt:lpstr>
      <vt:lpstr>Arial - 35</vt:lpstr>
      <vt:lpstr>Arial - 31</vt:lpstr>
      <vt:lpstr>Comic Sans MS - 25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24</cp:revision>
  <dcterms:created xsi:type="dcterms:W3CDTF">2015-02-26T15:24:23Z</dcterms:created>
  <dcterms:modified xsi:type="dcterms:W3CDTF">2017-10-17T21:43:21Z</dcterms:modified>
</cp:coreProperties>
</file>