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10160000" cy="83312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896" y="-132"/>
      </p:cViewPr>
      <p:guideLst>
        <p:guide orient="horz" pos="262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88074"/>
            <a:ext cx="8636000" cy="1785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1014"/>
            <a:ext cx="7112000" cy="21290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2890-DD54-4DE9-BC1E-C41002C22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05E-4EB5-42F0-A8B6-1D9D5E9F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1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2890-DD54-4DE9-BC1E-C41002C22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05E-4EB5-42F0-A8B6-1D9D5E9F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2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3636"/>
            <a:ext cx="2286000" cy="71085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3636"/>
            <a:ext cx="6688667" cy="71085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2890-DD54-4DE9-BC1E-C41002C22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05E-4EB5-42F0-A8B6-1D9D5E9F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2890-DD54-4DE9-BC1E-C41002C22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05E-4EB5-42F0-A8B6-1D9D5E9F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3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353569"/>
            <a:ext cx="8636000" cy="165466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31119"/>
            <a:ext cx="8636000" cy="1822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2890-DD54-4DE9-BC1E-C41002C22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05E-4EB5-42F0-A8B6-1D9D5E9F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5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43948"/>
            <a:ext cx="4487333" cy="54982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43948"/>
            <a:ext cx="4487333" cy="54982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2890-DD54-4DE9-BC1E-C41002C22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05E-4EB5-42F0-A8B6-1D9D5E9F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9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64878"/>
            <a:ext cx="4489098" cy="7771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42070"/>
            <a:ext cx="4489098" cy="48000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64878"/>
            <a:ext cx="4490861" cy="7771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42070"/>
            <a:ext cx="4490861" cy="48000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2890-DD54-4DE9-BC1E-C41002C22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05E-4EB5-42F0-A8B6-1D9D5E9F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5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2890-DD54-4DE9-BC1E-C41002C22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05E-4EB5-42F0-A8B6-1D9D5E9F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4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2890-DD54-4DE9-BC1E-C41002C22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05E-4EB5-42F0-A8B6-1D9D5E9F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3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1705"/>
            <a:ext cx="3342570" cy="14116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1707"/>
            <a:ext cx="5679722" cy="71104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43382"/>
            <a:ext cx="3342570" cy="56987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2890-DD54-4DE9-BC1E-C41002C22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05E-4EB5-42F0-A8B6-1D9D5E9F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831840"/>
            <a:ext cx="6096000" cy="6884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44408"/>
            <a:ext cx="6096000" cy="4998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520322"/>
            <a:ext cx="6096000" cy="9777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2890-DD54-4DE9-BC1E-C41002C22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505E-4EB5-42F0-A8B6-1D9D5E9F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7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3634"/>
            <a:ext cx="9144000" cy="1388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43948"/>
            <a:ext cx="9144000" cy="5498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721790"/>
            <a:ext cx="2370667" cy="443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2890-DD54-4DE9-BC1E-C41002C2288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721790"/>
            <a:ext cx="3217333" cy="443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721790"/>
            <a:ext cx="2370667" cy="443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6505E-4EB5-42F0-A8B6-1D9D5E9F8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dpuzzle.com/media/59af176a11705960eb47c898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dirty="0" smtClean="0">
                <a:solidFill>
                  <a:srgbClr val="000000"/>
                </a:solidFill>
                <a:latin typeface="Garamond - 48"/>
              </a:rPr>
              <a:t>Opener APK</a:t>
            </a:r>
            <a:endParaRPr lang="en-US" sz="3600" u="sng" dirty="0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4500" y="990600"/>
            <a:ext cx="418818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i="1" smtClean="0">
                <a:solidFill>
                  <a:srgbClr val="000000"/>
                </a:solidFill>
                <a:latin typeface="Times New Roman - 36"/>
              </a:rPr>
              <a:t>Write "Correct Quiz" </a:t>
            </a:r>
            <a:endParaRPr lang="en-US" sz="2700" i="1">
              <a:solidFill>
                <a:srgbClr val="000000"/>
              </a:solidFill>
              <a:latin typeface="Times New Roman - 36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ShockwaveFlash1" r:id="rId2" imgW="1924200" imgH="560520"/>
        </mc:Choice>
        <mc:Fallback>
          <p:control name="ShockwaveFlash1" r:id="rId2" imgW="1924200" imgH="5605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400" y="228600"/>
                  <a:ext cx="1924050" cy="560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235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769360" y="2984881"/>
            <a:ext cx="2994406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06900" y="3060700"/>
            <a:ext cx="1552411" cy="12464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500" dirty="0" smtClean="0">
                <a:solidFill>
                  <a:srgbClr val="000000"/>
                </a:solidFill>
                <a:latin typeface="Arial - 100"/>
              </a:rPr>
              <a:t>31</a:t>
            </a:r>
            <a:endParaRPr lang="en-US" sz="7500" dirty="0">
              <a:solidFill>
                <a:srgbClr val="000000"/>
              </a:solidFill>
              <a:latin typeface="Arial - 100"/>
            </a:endParaRPr>
          </a:p>
        </p:txBody>
      </p:sp>
    </p:spTree>
    <p:extLst>
      <p:ext uri="{BB962C8B-B14F-4D97-AF65-F5344CB8AC3E}">
        <p14:creationId xmlns:p14="http://schemas.microsoft.com/office/powerpoint/2010/main" val="33422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1409700"/>
            <a:ext cx="9626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What are some important angle pair relationships and their properties?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4127500"/>
            <a:ext cx="86106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an angle pair, I will identify their relationship (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vertical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linear pair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complementary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or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supplementary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) and use their properties to determine unknown angle measures.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3544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600" y="4864100"/>
            <a:ext cx="2819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FF"/>
                </a:solidFill>
                <a:latin typeface="Comic Sans MS - 23"/>
              </a:rPr>
              <a:t>you should know: </a:t>
            </a:r>
            <a:endParaRPr lang="en-US" sz="1700">
              <a:solidFill>
                <a:srgbClr val="0000FF"/>
              </a:solidFill>
              <a:latin typeface="Comic Sans MS - 2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4900" y="2565400"/>
            <a:ext cx="56261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What is </a:t>
            </a:r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perimeter</a:t>
            </a:r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 and </a:t>
            </a:r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area</a:t>
            </a:r>
          </a:p>
          <a:p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h</a:t>
            </a:r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ow to calculate perimeter and area of </a:t>
            </a:r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rectangles</a:t>
            </a:r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, </a:t>
            </a:r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squares</a:t>
            </a:r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, and </a:t>
            </a:r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triangles</a:t>
            </a:r>
          </a:p>
          <a:p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undefined terms:</a:t>
            </a:r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 point, line, plane</a:t>
            </a:r>
          </a:p>
          <a:p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d</a:t>
            </a:r>
            <a:r>
              <a:rPr lang="en-US" sz="1300" u="sng" dirty="0" smtClean="0">
                <a:solidFill>
                  <a:srgbClr val="004040"/>
                </a:solidFill>
                <a:latin typeface="Comic Sans MS - 18"/>
              </a:rPr>
              <a:t>efined terms: </a:t>
            </a:r>
            <a:r>
              <a:rPr lang="en-US" sz="1300" dirty="0" smtClean="0">
                <a:solidFill>
                  <a:srgbClr val="004040"/>
                </a:solidFill>
                <a:latin typeface="Comic Sans MS - 18"/>
              </a:rPr>
              <a:t>segment, ray, angle, parallel, perpendicular</a:t>
            </a:r>
            <a:endParaRPr lang="en-US" sz="1300" dirty="0">
              <a:solidFill>
                <a:srgbClr val="004040"/>
              </a:solidFill>
              <a:latin typeface="Comic Sans MS - 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00" y="2501900"/>
            <a:ext cx="4114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4040"/>
                </a:solidFill>
                <a:latin typeface="Comic Sans MS - 23"/>
              </a:rPr>
              <a:t>what you've learned:</a:t>
            </a:r>
            <a:endParaRPr lang="en-US" sz="1700">
              <a:solidFill>
                <a:srgbClr val="004040"/>
              </a:solidFill>
              <a:latin typeface="Comic Sans MS - 2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7100" y="4876800"/>
            <a:ext cx="63627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Comic Sans MS - 27"/>
              </a:rPr>
              <a:t>vertical angles </a:t>
            </a:r>
          </a:p>
          <a:p>
            <a:r>
              <a:rPr lang="en-US" sz="2000" smtClean="0">
                <a:solidFill>
                  <a:srgbClr val="FF0000"/>
                </a:solidFill>
                <a:latin typeface="Comic Sans MS - 27"/>
              </a:rPr>
              <a:t>linear pair</a:t>
            </a:r>
          </a:p>
          <a:p>
            <a:r>
              <a:rPr lang="en-US" sz="2000" smtClean="0">
                <a:solidFill>
                  <a:srgbClr val="FF0000"/>
                </a:solidFill>
                <a:latin typeface="Comic Sans MS - 27"/>
              </a:rPr>
              <a:t>complementary &amp; supplementary</a:t>
            </a:r>
            <a:endParaRPr lang="en-US" sz="2000">
              <a:solidFill>
                <a:srgbClr val="FF0000"/>
              </a:solidFill>
              <a:latin typeface="Comic Sans MS - 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29" y="3915"/>
            <a:ext cx="9931400" cy="31393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aramond - 88"/>
              </a:rPr>
              <a:t>1.5  Angle Pair           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Garamond - 88"/>
              </a:rPr>
              <a:t>       Relationships</a:t>
            </a:r>
          </a:p>
          <a:p>
            <a:endParaRPr lang="en-US" sz="6600" dirty="0">
              <a:solidFill>
                <a:srgbClr val="000000"/>
              </a:solidFill>
              <a:latin typeface="Garamond - 88"/>
            </a:endParaRPr>
          </a:p>
        </p:txBody>
      </p:sp>
    </p:spTree>
    <p:extLst>
      <p:ext uri="{BB962C8B-B14F-4D97-AF65-F5344CB8AC3E}">
        <p14:creationId xmlns:p14="http://schemas.microsoft.com/office/powerpoint/2010/main" val="6342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3423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129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45354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063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32815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567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42241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950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0160000" cy="53640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321300"/>
            <a:ext cx="8278622" cy="1471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325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37369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806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388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406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8895461" cy="43343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092200" y="1282700"/>
            <a:ext cx="63842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line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84400"/>
            <a:ext cx="8618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point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600" y="3022600"/>
            <a:ext cx="87946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plane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1900" y="3911600"/>
            <a:ext cx="63842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line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41761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4419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868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57118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190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E99F1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200" y="1498600"/>
            <a:ext cx="47752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Arial - 72"/>
                <a:hlinkClick r:id="rId2"/>
              </a:rPr>
              <a:t>CLOSURE ACTIVITY</a:t>
            </a:r>
            <a:endParaRPr lang="en-US" sz="5400" dirty="0">
              <a:solidFill>
                <a:srgbClr val="000000"/>
              </a:solidFill>
              <a:latin typeface="Arial - 72"/>
            </a:endParaRPr>
          </a:p>
        </p:txBody>
      </p:sp>
    </p:spTree>
    <p:extLst>
      <p:ext uri="{BB962C8B-B14F-4D97-AF65-F5344CB8AC3E}">
        <p14:creationId xmlns:p14="http://schemas.microsoft.com/office/powerpoint/2010/main" val="16195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1409700"/>
            <a:ext cx="9626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What are some important angle pair relationships and their properties?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4127500"/>
            <a:ext cx="86106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an angle pair, I will identify their relationship (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vertical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linear pair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complementary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or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supplementary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) and use their properties to determine unknown angle measures.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40508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78809" y="127000"/>
            <a:ext cx="2721865" cy="499619"/>
            <a:chOff x="3678809" y="127000"/>
            <a:chExt cx="2721865" cy="499619"/>
          </a:xfrm>
        </p:grpSpPr>
        <p:sp>
          <p:nvSpPr>
            <p:cNvPr id="2" name="Freeform 1"/>
            <p:cNvSpPr/>
            <p:nvPr/>
          </p:nvSpPr>
          <p:spPr>
            <a:xfrm>
              <a:off x="3678809" y="149352"/>
              <a:ext cx="2721865" cy="477267"/>
            </a:xfrm>
            <a:custGeom>
              <a:avLst/>
              <a:gdLst/>
              <a:ahLst/>
              <a:cxnLst/>
              <a:rect l="0" t="0" r="0" b="0"/>
              <a:pathLst>
                <a:path w="2721865" h="477267">
                  <a:moveTo>
                    <a:pt x="0" y="0"/>
                  </a:moveTo>
                  <a:lnTo>
                    <a:pt x="2721864" y="0"/>
                  </a:lnTo>
                  <a:lnTo>
                    <a:pt x="2721864" y="477266"/>
                  </a:lnTo>
                  <a:lnTo>
                    <a:pt x="0" y="47726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78300" y="127000"/>
              <a:ext cx="21590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b="1" smtClean="0">
                  <a:solidFill>
                    <a:srgbClr val="000000"/>
                  </a:solidFill>
                  <a:latin typeface="Arial - 33"/>
                </a:rPr>
                <a:t>Closure</a:t>
              </a:r>
              <a:endParaRPr lang="en-US" sz="2500" b="1">
                <a:solidFill>
                  <a:srgbClr val="000000"/>
                </a:solidFill>
                <a:latin typeface="Arial - 33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2641" y="788670"/>
            <a:ext cx="94742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- 24"/>
              </a:rPr>
              <a:t>Name all the angle pair relationships.</a:t>
            </a:r>
            <a:endParaRPr lang="en-US" dirty="0">
              <a:solidFill>
                <a:srgbClr val="000000"/>
              </a:solidFill>
              <a:latin typeface="Arial - 2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60600" y="3327400"/>
            <a:ext cx="6248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60600" y="4318000"/>
            <a:ext cx="6324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75000" y="1651000"/>
            <a:ext cx="4038600" cy="5715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64252" y="302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37200" y="3327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3439" y="302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60804" y="39692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94400" y="3327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27600" y="431195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56354" y="398098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7754" y="43238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2641" y="2032000"/>
            <a:ext cx="2262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Vertical Angles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 &amp; 4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 &amp; 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 &amp; 8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 &amp; 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1200" y="4693166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Linear Pairs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 &amp; 2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 &amp; 4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 &amp; 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 &amp; 1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5 &amp; 6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 &amp; 8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8 &amp; 7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7 &amp;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FFD7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6300" y="2260600"/>
            <a:ext cx="6019800" cy="24468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100" dirty="0" smtClean="0">
                <a:solidFill>
                  <a:srgbClr val="000000"/>
                </a:solidFill>
                <a:latin typeface="Times New Roman - 68"/>
              </a:rPr>
              <a:t>PDF Online</a:t>
            </a:r>
          </a:p>
          <a:p>
            <a:pPr algn="ctr"/>
            <a:r>
              <a:rPr lang="en-US" sz="5100" dirty="0">
                <a:solidFill>
                  <a:srgbClr val="000000"/>
                </a:solidFill>
                <a:latin typeface="Times New Roman - 68"/>
              </a:rPr>
              <a:t>Comp &amp; </a:t>
            </a:r>
            <a:r>
              <a:rPr lang="en-US" sz="5100" dirty="0" err="1">
                <a:solidFill>
                  <a:srgbClr val="000000"/>
                </a:solidFill>
                <a:latin typeface="Times New Roman - 68"/>
              </a:rPr>
              <a:t>Supp</a:t>
            </a:r>
            <a:r>
              <a:rPr lang="en-US" sz="5100" dirty="0">
                <a:solidFill>
                  <a:srgbClr val="000000"/>
                </a:solidFill>
                <a:latin typeface="Times New Roman - 68"/>
              </a:rPr>
              <a:t> Angles HW</a:t>
            </a:r>
          </a:p>
        </p:txBody>
      </p:sp>
    </p:spTree>
    <p:extLst>
      <p:ext uri="{BB962C8B-B14F-4D97-AF65-F5344CB8AC3E}">
        <p14:creationId xmlns:p14="http://schemas.microsoft.com/office/powerpoint/2010/main" val="34113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09600"/>
            <a:ext cx="9893427" cy="35143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635000" y="1422400"/>
            <a:ext cx="6814439" cy="16004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 - 19"/>
              </a:rPr>
              <a:t>point - a location in space. It has no dimension.</a:t>
            </a:r>
          </a:p>
          <a:p>
            <a:endParaRPr lang="en-US" sz="1400" dirty="0" smtClean="0">
              <a:solidFill>
                <a:srgbClr val="0000FF"/>
              </a:solidFill>
              <a:latin typeface="Comic Sans MS - 19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omic Sans MS - 19"/>
              </a:rPr>
              <a:t>line - a straight thing that goes forever in both directions. It has one dimension (length).</a:t>
            </a:r>
          </a:p>
          <a:p>
            <a:endParaRPr lang="en-US" sz="1400" dirty="0" smtClean="0">
              <a:solidFill>
                <a:srgbClr val="0000FF"/>
              </a:solidFill>
              <a:latin typeface="Comic Sans MS - 19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omic Sans MS - 19"/>
              </a:rPr>
              <a:t>plane - a flat surface that goes in every direction without end. It has two dimensions (length and width).</a:t>
            </a:r>
            <a:endParaRPr lang="en-US" sz="1400" dirty="0">
              <a:solidFill>
                <a:srgbClr val="0000FF"/>
              </a:solidFill>
              <a:latin typeface="Comic Sans MS - 19"/>
            </a:endParaRPr>
          </a:p>
        </p:txBody>
      </p:sp>
    </p:spTree>
    <p:extLst>
      <p:ext uri="{BB962C8B-B14F-4D97-AF65-F5344CB8AC3E}">
        <p14:creationId xmlns:p14="http://schemas.microsoft.com/office/powerpoint/2010/main" val="6624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42900"/>
            <a:ext cx="9800590" cy="40008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Oval 2"/>
          <p:cNvSpPr/>
          <p:nvPr/>
        </p:nvSpPr>
        <p:spPr>
          <a:xfrm>
            <a:off x="8534400" y="1117600"/>
            <a:ext cx="218948" cy="218948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458200" y="1663700"/>
            <a:ext cx="218948" cy="218948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96300" y="2895600"/>
            <a:ext cx="218948" cy="218948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66000" y="2209800"/>
            <a:ext cx="218948" cy="218948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66000" y="3403600"/>
            <a:ext cx="218948" cy="218948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0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482600"/>
            <a:ext cx="9936988" cy="23023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Group 4"/>
          <p:cNvGrpSpPr/>
          <p:nvPr/>
        </p:nvGrpSpPr>
        <p:grpSpPr>
          <a:xfrm>
            <a:off x="6692900" y="1892300"/>
            <a:ext cx="2724023" cy="218948"/>
            <a:chOff x="6692900" y="1892300"/>
            <a:chExt cx="2724023" cy="218948"/>
          </a:xfrm>
        </p:grpSpPr>
        <p:sp>
          <p:nvSpPr>
            <p:cNvPr id="3" name="Oval 2"/>
            <p:cNvSpPr/>
            <p:nvPr/>
          </p:nvSpPr>
          <p:spPr>
            <a:xfrm>
              <a:off x="6692900" y="1892300"/>
              <a:ext cx="218948" cy="218948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14693" y="2009648"/>
              <a:ext cx="2602230" cy="0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/>
          <p:cNvSpPr/>
          <p:nvPr/>
        </p:nvSpPr>
        <p:spPr>
          <a:xfrm>
            <a:off x="2387600" y="1981200"/>
            <a:ext cx="218948" cy="218948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076700" y="2501900"/>
            <a:ext cx="4473448" cy="231648"/>
            <a:chOff x="4076700" y="2501900"/>
            <a:chExt cx="4473448" cy="231648"/>
          </a:xfrm>
        </p:grpSpPr>
        <p:sp>
          <p:nvSpPr>
            <p:cNvPr id="7" name="Oval 6"/>
            <p:cNvSpPr/>
            <p:nvPr/>
          </p:nvSpPr>
          <p:spPr>
            <a:xfrm>
              <a:off x="4076700" y="2514600"/>
              <a:ext cx="218948" cy="218948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331200" y="2501900"/>
              <a:ext cx="218948" cy="218948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183634" y="2609215"/>
              <a:ext cx="4266819" cy="0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9600" y="1193800"/>
            <a:ext cx="60293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ray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3300" y="1155700"/>
            <a:ext cx="86180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point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0200" y="1168400"/>
            <a:ext cx="134926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segment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36515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93700"/>
            <a:ext cx="9945624" cy="39193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635000" y="2679700"/>
            <a:ext cx="8915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Jason is incorrect because he named the angle incorrectly. He should have said angle KGR or angle RGK.  The middle point </a:t>
            </a:r>
            <a:r>
              <a:rPr lang="en-US" u="sng" dirty="0" smtClean="0">
                <a:solidFill>
                  <a:srgbClr val="0000FF"/>
                </a:solidFill>
                <a:latin typeface="Comic Sans MS - 24"/>
              </a:rPr>
              <a:t>must</a:t>
            </a:r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 be the vertex.</a:t>
            </a:r>
            <a:endParaRPr lang="en-US" dirty="0">
              <a:solidFill>
                <a:srgbClr val="0000FF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32144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9815576" cy="3884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314700" y="3568700"/>
            <a:ext cx="144871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 - 19"/>
              </a:rPr>
              <a:t>Angle 1 &amp; 2</a:t>
            </a:r>
            <a:endParaRPr lang="en-US" sz="1400" dirty="0">
              <a:solidFill>
                <a:srgbClr val="0000FF"/>
              </a:solidFill>
              <a:latin typeface="Comic Sans MS - 1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0" y="3594100"/>
            <a:ext cx="148928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 - 19"/>
              </a:rPr>
              <a:t>Angle 2 &amp; 4</a:t>
            </a:r>
            <a:endParaRPr lang="en-US" sz="1400" dirty="0">
              <a:solidFill>
                <a:srgbClr val="0000FF"/>
              </a:solidFill>
              <a:latin typeface="Comic Sans MS - 1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9300" y="4064000"/>
            <a:ext cx="144871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 - 19"/>
              </a:rPr>
              <a:t>Angle 1 &amp; 3</a:t>
            </a:r>
            <a:endParaRPr lang="en-US" sz="1400" dirty="0">
              <a:solidFill>
                <a:srgbClr val="0000FF"/>
              </a:solidFill>
              <a:latin typeface="Comic Sans MS - 1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7400" y="4508500"/>
            <a:ext cx="1448719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 - 19"/>
              </a:rPr>
              <a:t>Angle 1 &amp; 4</a:t>
            </a:r>
            <a:endParaRPr lang="en-US" sz="1400" dirty="0">
              <a:solidFill>
                <a:srgbClr val="0000FF"/>
              </a:solidFill>
              <a:latin typeface="Comic Sans MS - 1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000" y="4895334"/>
            <a:ext cx="144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Angle 3 &amp; 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41300"/>
            <a:ext cx="9139301" cy="5182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Oval 2"/>
          <p:cNvSpPr/>
          <p:nvPr/>
        </p:nvSpPr>
        <p:spPr>
          <a:xfrm>
            <a:off x="4699000" y="4533900"/>
            <a:ext cx="218948" cy="218948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91200" y="3810000"/>
            <a:ext cx="218948" cy="218948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27700" y="3060700"/>
            <a:ext cx="218948" cy="218948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86300" y="2324100"/>
            <a:ext cx="218948" cy="218948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1587500"/>
            <a:ext cx="218948" cy="218948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908300"/>
            <a:ext cx="7283323" cy="32541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0" name="Group 49"/>
          <p:cNvGrpSpPr/>
          <p:nvPr/>
        </p:nvGrpSpPr>
        <p:grpSpPr>
          <a:xfrm>
            <a:off x="5379339" y="58039"/>
            <a:ext cx="4531360" cy="4507484"/>
            <a:chOff x="5379339" y="58039"/>
            <a:chExt cx="4531360" cy="4507484"/>
          </a:xfrm>
        </p:grpSpPr>
        <p:sp>
          <p:nvSpPr>
            <p:cNvPr id="3" name="Freeform 2"/>
            <p:cNvSpPr/>
            <p:nvPr/>
          </p:nvSpPr>
          <p:spPr>
            <a:xfrm>
              <a:off x="5529834" y="178943"/>
              <a:ext cx="4237356" cy="4237356"/>
            </a:xfrm>
            <a:custGeom>
              <a:avLst/>
              <a:gdLst/>
              <a:ahLst/>
              <a:cxnLst/>
              <a:rect l="0" t="0" r="0" b="0"/>
              <a:pathLst>
                <a:path w="4237356" h="4237356">
                  <a:moveTo>
                    <a:pt x="0" y="0"/>
                  </a:moveTo>
                  <a:lnTo>
                    <a:pt x="4237355" y="0"/>
                  </a:lnTo>
                  <a:lnTo>
                    <a:pt x="4237355" y="4237355"/>
                  </a:lnTo>
                  <a:lnTo>
                    <a:pt x="0" y="4237355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379339" y="58039"/>
              <a:ext cx="4531360" cy="4507484"/>
              <a:chOff x="5379339" y="58039"/>
              <a:chExt cx="4531360" cy="4507484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5537327" y="191643"/>
                <a:ext cx="4243579" cy="4239642"/>
                <a:chOff x="5537327" y="191643"/>
                <a:chExt cx="4243579" cy="4239642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5537327" y="201168"/>
                  <a:ext cx="21083" cy="4215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083" h="4215131">
                      <a:moveTo>
                        <a:pt x="0" y="0"/>
                      </a:moveTo>
                      <a:lnTo>
                        <a:pt x="21082" y="0"/>
                      </a:lnTo>
                      <a:lnTo>
                        <a:pt x="21082" y="4215130"/>
                      </a:lnTo>
                      <a:lnTo>
                        <a:pt x="0" y="421513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5537327" y="191643"/>
                  <a:ext cx="4241928" cy="212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41928" h="21210">
                      <a:moveTo>
                        <a:pt x="0" y="0"/>
                      </a:moveTo>
                      <a:lnTo>
                        <a:pt x="4241927" y="0"/>
                      </a:lnTo>
                      <a:lnTo>
                        <a:pt x="4241927" y="21209"/>
                      </a:lnTo>
                      <a:lnTo>
                        <a:pt x="0" y="2120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5552186" y="403606"/>
                  <a:ext cx="4219957" cy="219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19957" h="21972">
                      <a:moveTo>
                        <a:pt x="0" y="0"/>
                      </a:moveTo>
                      <a:lnTo>
                        <a:pt x="4219956" y="0"/>
                      </a:lnTo>
                      <a:lnTo>
                        <a:pt x="4219956" y="21971"/>
                      </a:lnTo>
                      <a:lnTo>
                        <a:pt x="0" y="2197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5750306" y="202184"/>
                  <a:ext cx="22099" cy="42153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099" h="4215385">
                      <a:moveTo>
                        <a:pt x="0" y="0"/>
                      </a:moveTo>
                      <a:lnTo>
                        <a:pt x="22098" y="0"/>
                      </a:lnTo>
                      <a:lnTo>
                        <a:pt x="22098" y="4215384"/>
                      </a:lnTo>
                      <a:lnTo>
                        <a:pt x="0" y="421538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5959856" y="201168"/>
                  <a:ext cx="22099" cy="4215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099" h="4215131">
                      <a:moveTo>
                        <a:pt x="0" y="0"/>
                      </a:moveTo>
                      <a:lnTo>
                        <a:pt x="22098" y="0"/>
                      </a:lnTo>
                      <a:lnTo>
                        <a:pt x="22098" y="4215130"/>
                      </a:lnTo>
                      <a:lnTo>
                        <a:pt x="0" y="421513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6172581" y="202184"/>
                  <a:ext cx="24258" cy="4216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258" h="4216528">
                      <a:moveTo>
                        <a:pt x="0" y="0"/>
                      </a:moveTo>
                      <a:lnTo>
                        <a:pt x="24257" y="0"/>
                      </a:lnTo>
                      <a:lnTo>
                        <a:pt x="24257" y="4216527"/>
                      </a:lnTo>
                      <a:lnTo>
                        <a:pt x="0" y="421652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6379210" y="201168"/>
                  <a:ext cx="25274" cy="42175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274" h="4217544">
                      <a:moveTo>
                        <a:pt x="0" y="0"/>
                      </a:moveTo>
                      <a:lnTo>
                        <a:pt x="25273" y="0"/>
                      </a:lnTo>
                      <a:lnTo>
                        <a:pt x="25273" y="4217543"/>
                      </a:lnTo>
                      <a:lnTo>
                        <a:pt x="0" y="421754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6591935" y="202184"/>
                  <a:ext cx="22099" cy="42153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099" h="4215385">
                      <a:moveTo>
                        <a:pt x="0" y="0"/>
                      </a:moveTo>
                      <a:lnTo>
                        <a:pt x="22098" y="0"/>
                      </a:lnTo>
                      <a:lnTo>
                        <a:pt x="22098" y="4215384"/>
                      </a:lnTo>
                      <a:lnTo>
                        <a:pt x="0" y="421538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6804914" y="203327"/>
                  <a:ext cx="24258" cy="4216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258" h="4216401">
                      <a:moveTo>
                        <a:pt x="0" y="0"/>
                      </a:moveTo>
                      <a:lnTo>
                        <a:pt x="24257" y="0"/>
                      </a:lnTo>
                      <a:lnTo>
                        <a:pt x="24257" y="4216400"/>
                      </a:lnTo>
                      <a:lnTo>
                        <a:pt x="0" y="421640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7015734" y="202184"/>
                  <a:ext cx="23115" cy="42153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115" h="4215385">
                      <a:moveTo>
                        <a:pt x="0" y="0"/>
                      </a:moveTo>
                      <a:lnTo>
                        <a:pt x="23114" y="0"/>
                      </a:lnTo>
                      <a:lnTo>
                        <a:pt x="23114" y="4215384"/>
                      </a:lnTo>
                      <a:lnTo>
                        <a:pt x="0" y="421538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7227316" y="204216"/>
                  <a:ext cx="25401" cy="4214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01" h="4214115">
                      <a:moveTo>
                        <a:pt x="0" y="0"/>
                      </a:moveTo>
                      <a:lnTo>
                        <a:pt x="25400" y="0"/>
                      </a:lnTo>
                      <a:lnTo>
                        <a:pt x="25400" y="4214114"/>
                      </a:lnTo>
                      <a:lnTo>
                        <a:pt x="0" y="421411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7432802" y="202184"/>
                  <a:ext cx="27433" cy="42153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33" h="4215385">
                      <a:moveTo>
                        <a:pt x="0" y="0"/>
                      </a:moveTo>
                      <a:lnTo>
                        <a:pt x="27432" y="0"/>
                      </a:lnTo>
                      <a:lnTo>
                        <a:pt x="27432" y="4215384"/>
                      </a:lnTo>
                      <a:lnTo>
                        <a:pt x="0" y="421538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7646924" y="203327"/>
                  <a:ext cx="21972" cy="42122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972" h="4212210">
                      <a:moveTo>
                        <a:pt x="0" y="0"/>
                      </a:moveTo>
                      <a:lnTo>
                        <a:pt x="21971" y="0"/>
                      </a:lnTo>
                      <a:lnTo>
                        <a:pt x="21971" y="4212209"/>
                      </a:lnTo>
                      <a:lnTo>
                        <a:pt x="0" y="421220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7859649" y="203327"/>
                  <a:ext cx="24131" cy="4213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1" h="4213353">
                      <a:moveTo>
                        <a:pt x="0" y="0"/>
                      </a:moveTo>
                      <a:lnTo>
                        <a:pt x="24130" y="0"/>
                      </a:lnTo>
                      <a:lnTo>
                        <a:pt x="24130" y="4213352"/>
                      </a:lnTo>
                      <a:lnTo>
                        <a:pt x="0" y="421335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8070342" y="203327"/>
                  <a:ext cx="23242" cy="4214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242" h="4214242">
                      <a:moveTo>
                        <a:pt x="0" y="0"/>
                      </a:moveTo>
                      <a:lnTo>
                        <a:pt x="23241" y="0"/>
                      </a:lnTo>
                      <a:lnTo>
                        <a:pt x="23241" y="4214241"/>
                      </a:lnTo>
                      <a:lnTo>
                        <a:pt x="0" y="421424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8282305" y="204216"/>
                  <a:ext cx="25401" cy="4216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01" h="4216401">
                      <a:moveTo>
                        <a:pt x="0" y="0"/>
                      </a:moveTo>
                      <a:lnTo>
                        <a:pt x="25400" y="0"/>
                      </a:lnTo>
                      <a:lnTo>
                        <a:pt x="25400" y="4216400"/>
                      </a:lnTo>
                      <a:lnTo>
                        <a:pt x="0" y="421640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8487791" y="202184"/>
                  <a:ext cx="27306" cy="42175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06" h="4217544">
                      <a:moveTo>
                        <a:pt x="0" y="0"/>
                      </a:moveTo>
                      <a:lnTo>
                        <a:pt x="27305" y="0"/>
                      </a:lnTo>
                      <a:lnTo>
                        <a:pt x="27305" y="4217543"/>
                      </a:lnTo>
                      <a:lnTo>
                        <a:pt x="0" y="421754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8701532" y="203327"/>
                  <a:ext cx="24385" cy="42153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385" h="4215385">
                      <a:moveTo>
                        <a:pt x="0" y="0"/>
                      </a:moveTo>
                      <a:lnTo>
                        <a:pt x="24384" y="0"/>
                      </a:lnTo>
                      <a:lnTo>
                        <a:pt x="24384" y="4215384"/>
                      </a:lnTo>
                      <a:lnTo>
                        <a:pt x="0" y="421538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8914257" y="204216"/>
                  <a:ext cx="26163" cy="4216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163" h="4216401">
                      <a:moveTo>
                        <a:pt x="0" y="0"/>
                      </a:moveTo>
                      <a:lnTo>
                        <a:pt x="26162" y="0"/>
                      </a:lnTo>
                      <a:lnTo>
                        <a:pt x="26162" y="4216400"/>
                      </a:lnTo>
                      <a:lnTo>
                        <a:pt x="0" y="421640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9125077" y="203327"/>
                  <a:ext cx="25274" cy="42153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274" h="4215385">
                      <a:moveTo>
                        <a:pt x="0" y="0"/>
                      </a:moveTo>
                      <a:lnTo>
                        <a:pt x="25273" y="0"/>
                      </a:lnTo>
                      <a:lnTo>
                        <a:pt x="25273" y="4215384"/>
                      </a:lnTo>
                      <a:lnTo>
                        <a:pt x="0" y="421538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9335770" y="203327"/>
                  <a:ext cx="27306" cy="42175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06" h="4217544">
                      <a:moveTo>
                        <a:pt x="0" y="0"/>
                      </a:moveTo>
                      <a:lnTo>
                        <a:pt x="27305" y="0"/>
                      </a:lnTo>
                      <a:lnTo>
                        <a:pt x="27305" y="4217543"/>
                      </a:lnTo>
                      <a:lnTo>
                        <a:pt x="0" y="421754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9542526" y="203327"/>
                  <a:ext cx="29465" cy="42175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65" h="4217544">
                      <a:moveTo>
                        <a:pt x="0" y="0"/>
                      </a:moveTo>
                      <a:lnTo>
                        <a:pt x="29464" y="0"/>
                      </a:lnTo>
                      <a:lnTo>
                        <a:pt x="29464" y="4217543"/>
                      </a:lnTo>
                      <a:lnTo>
                        <a:pt x="0" y="421754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9750044" y="200025"/>
                  <a:ext cx="30862" cy="42183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862" h="4218306">
                      <a:moveTo>
                        <a:pt x="0" y="0"/>
                      </a:moveTo>
                      <a:lnTo>
                        <a:pt x="30861" y="0"/>
                      </a:lnTo>
                      <a:lnTo>
                        <a:pt x="30861" y="4218305"/>
                      </a:lnTo>
                      <a:lnTo>
                        <a:pt x="0" y="421830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5549773" y="615188"/>
                  <a:ext cx="4215893" cy="219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15893" h="21972">
                      <a:moveTo>
                        <a:pt x="0" y="0"/>
                      </a:moveTo>
                      <a:lnTo>
                        <a:pt x="4215892" y="0"/>
                      </a:lnTo>
                      <a:lnTo>
                        <a:pt x="4215892" y="21971"/>
                      </a:lnTo>
                      <a:lnTo>
                        <a:pt x="0" y="2197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5550916" y="825119"/>
                  <a:ext cx="4222370" cy="219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2370" h="21972">
                      <a:moveTo>
                        <a:pt x="0" y="0"/>
                      </a:moveTo>
                      <a:lnTo>
                        <a:pt x="4222369" y="0"/>
                      </a:lnTo>
                      <a:lnTo>
                        <a:pt x="4222369" y="21971"/>
                      </a:lnTo>
                      <a:lnTo>
                        <a:pt x="0" y="2197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5549011" y="1031494"/>
                  <a:ext cx="4223132" cy="23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3132" h="23115">
                      <a:moveTo>
                        <a:pt x="0" y="0"/>
                      </a:moveTo>
                      <a:lnTo>
                        <a:pt x="4223131" y="0"/>
                      </a:lnTo>
                      <a:lnTo>
                        <a:pt x="4223131" y="23114"/>
                      </a:lnTo>
                      <a:lnTo>
                        <a:pt x="0" y="2311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5553202" y="2089658"/>
                  <a:ext cx="4223132" cy="23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3132" h="23115">
                      <a:moveTo>
                        <a:pt x="0" y="0"/>
                      </a:moveTo>
                      <a:lnTo>
                        <a:pt x="4223131" y="0"/>
                      </a:lnTo>
                      <a:lnTo>
                        <a:pt x="4223131" y="23114"/>
                      </a:lnTo>
                      <a:lnTo>
                        <a:pt x="0" y="2311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5550916" y="1879981"/>
                  <a:ext cx="4223132" cy="23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3132" h="23115">
                      <a:moveTo>
                        <a:pt x="0" y="0"/>
                      </a:moveTo>
                      <a:lnTo>
                        <a:pt x="4223131" y="0"/>
                      </a:lnTo>
                      <a:lnTo>
                        <a:pt x="4223131" y="23114"/>
                      </a:lnTo>
                      <a:lnTo>
                        <a:pt x="0" y="2311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5550916" y="1668145"/>
                  <a:ext cx="4215893" cy="229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15893" h="22988">
                      <a:moveTo>
                        <a:pt x="0" y="0"/>
                      </a:moveTo>
                      <a:lnTo>
                        <a:pt x="4215892" y="0"/>
                      </a:lnTo>
                      <a:lnTo>
                        <a:pt x="4215892" y="22987"/>
                      </a:lnTo>
                      <a:lnTo>
                        <a:pt x="0" y="2298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5553202" y="1456436"/>
                  <a:ext cx="4222243" cy="22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2243" h="22099">
                      <a:moveTo>
                        <a:pt x="0" y="0"/>
                      </a:moveTo>
                      <a:lnTo>
                        <a:pt x="4222242" y="0"/>
                      </a:lnTo>
                      <a:lnTo>
                        <a:pt x="4222242" y="22098"/>
                      </a:lnTo>
                      <a:lnTo>
                        <a:pt x="0" y="2209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5552186" y="1246632"/>
                  <a:ext cx="4210559" cy="218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10559" h="21845">
                      <a:moveTo>
                        <a:pt x="0" y="0"/>
                      </a:moveTo>
                      <a:lnTo>
                        <a:pt x="4210558" y="0"/>
                      </a:lnTo>
                      <a:lnTo>
                        <a:pt x="4210558" y="21844"/>
                      </a:lnTo>
                      <a:lnTo>
                        <a:pt x="0" y="2184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5549773" y="2298192"/>
                  <a:ext cx="4214750" cy="22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14750" h="22099">
                      <a:moveTo>
                        <a:pt x="0" y="0"/>
                      </a:moveTo>
                      <a:lnTo>
                        <a:pt x="4214749" y="0"/>
                      </a:lnTo>
                      <a:lnTo>
                        <a:pt x="4214749" y="22098"/>
                      </a:lnTo>
                      <a:lnTo>
                        <a:pt x="0" y="2209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5549011" y="2510155"/>
                  <a:ext cx="4222243" cy="22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2243" h="22099">
                      <a:moveTo>
                        <a:pt x="0" y="0"/>
                      </a:moveTo>
                      <a:lnTo>
                        <a:pt x="4222242" y="0"/>
                      </a:lnTo>
                      <a:lnTo>
                        <a:pt x="4222242" y="22098"/>
                      </a:lnTo>
                      <a:lnTo>
                        <a:pt x="0" y="2209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5547868" y="2721991"/>
                  <a:ext cx="4220084" cy="23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0084" h="23115">
                      <a:moveTo>
                        <a:pt x="0" y="0"/>
                      </a:moveTo>
                      <a:lnTo>
                        <a:pt x="4220083" y="0"/>
                      </a:lnTo>
                      <a:lnTo>
                        <a:pt x="4220083" y="23114"/>
                      </a:lnTo>
                      <a:lnTo>
                        <a:pt x="0" y="2311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5549011" y="2931795"/>
                  <a:ext cx="4223132" cy="229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3132" h="22988">
                      <a:moveTo>
                        <a:pt x="0" y="0"/>
                      </a:moveTo>
                      <a:lnTo>
                        <a:pt x="4223131" y="0"/>
                      </a:lnTo>
                      <a:lnTo>
                        <a:pt x="4223131" y="22987"/>
                      </a:lnTo>
                      <a:lnTo>
                        <a:pt x="0" y="2298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5547868" y="3138297"/>
                  <a:ext cx="4223005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3005" h="23242">
                      <a:moveTo>
                        <a:pt x="0" y="0"/>
                      </a:moveTo>
                      <a:lnTo>
                        <a:pt x="4223004" y="0"/>
                      </a:lnTo>
                      <a:lnTo>
                        <a:pt x="4223004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5550916" y="4191889"/>
                  <a:ext cx="4223132" cy="25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3132" h="25528">
                      <a:moveTo>
                        <a:pt x="0" y="0"/>
                      </a:moveTo>
                      <a:lnTo>
                        <a:pt x="4223131" y="0"/>
                      </a:lnTo>
                      <a:lnTo>
                        <a:pt x="4223131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5550916" y="3985387"/>
                  <a:ext cx="4224275" cy="25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4275" h="25274">
                      <a:moveTo>
                        <a:pt x="0" y="0"/>
                      </a:moveTo>
                      <a:lnTo>
                        <a:pt x="4224274" y="0"/>
                      </a:lnTo>
                      <a:lnTo>
                        <a:pt x="4224274" y="25273"/>
                      </a:lnTo>
                      <a:lnTo>
                        <a:pt x="0" y="2527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5547868" y="3774440"/>
                  <a:ext cx="4222370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2370" h="23242">
                      <a:moveTo>
                        <a:pt x="0" y="0"/>
                      </a:moveTo>
                      <a:lnTo>
                        <a:pt x="4222369" y="0"/>
                      </a:lnTo>
                      <a:lnTo>
                        <a:pt x="4222369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5549011" y="3562858"/>
                  <a:ext cx="4223132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3132" h="23242">
                      <a:moveTo>
                        <a:pt x="0" y="0"/>
                      </a:moveTo>
                      <a:lnTo>
                        <a:pt x="4223131" y="0"/>
                      </a:lnTo>
                      <a:lnTo>
                        <a:pt x="4223131" y="2324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5549011" y="3353308"/>
                  <a:ext cx="4217798" cy="229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17798" h="22988">
                      <a:moveTo>
                        <a:pt x="0" y="0"/>
                      </a:moveTo>
                      <a:lnTo>
                        <a:pt x="4217797" y="0"/>
                      </a:lnTo>
                      <a:lnTo>
                        <a:pt x="4217797" y="22987"/>
                      </a:lnTo>
                      <a:lnTo>
                        <a:pt x="0" y="2298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5537327" y="4405757"/>
                  <a:ext cx="4243325" cy="25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43325" h="25528">
                      <a:moveTo>
                        <a:pt x="0" y="0"/>
                      </a:moveTo>
                      <a:lnTo>
                        <a:pt x="4243324" y="0"/>
                      </a:lnTo>
                      <a:lnTo>
                        <a:pt x="4243324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7" name="Straight Connector 46"/>
              <p:cNvCxnSpPr/>
              <p:nvPr/>
            </p:nvCxnSpPr>
            <p:spPr>
              <a:xfrm flipV="1">
                <a:off x="7668514" y="58039"/>
                <a:ext cx="0" cy="4507484"/>
              </a:xfrm>
              <a:prstGeom prst="line">
                <a:avLst/>
              </a:prstGeom>
              <a:ln w="76200" cap="flat" cmpd="sng" algn="ctr">
                <a:solidFill>
                  <a:srgbClr val="000000"/>
                </a:solidFill>
                <a:prstDash val="solid"/>
                <a:round/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379339" y="2301113"/>
                <a:ext cx="4531360" cy="0"/>
              </a:xfrm>
              <a:prstGeom prst="line">
                <a:avLst/>
              </a:prstGeom>
              <a:ln w="76200" cap="flat" cmpd="sng" algn="ctr">
                <a:solidFill>
                  <a:srgbClr val="000000"/>
                </a:solidFill>
                <a:prstDash val="solid"/>
                <a:round/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Connector 50"/>
          <p:cNvCxnSpPr/>
          <p:nvPr/>
        </p:nvCxnSpPr>
        <p:spPr>
          <a:xfrm>
            <a:off x="6996684" y="1463675"/>
            <a:ext cx="2927477" cy="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80200" y="1066800"/>
            <a:ext cx="360745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dirty="0" smtClean="0">
                <a:solidFill>
                  <a:srgbClr val="FF0000"/>
                </a:solidFill>
                <a:latin typeface="Arial - 25"/>
              </a:rPr>
              <a:t>R</a:t>
            </a:r>
            <a:endParaRPr lang="en-US" sz="1900" dirty="0">
              <a:solidFill>
                <a:srgbClr val="FF0000"/>
              </a:solidFill>
              <a:latin typeface="Arial - 25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661400" y="1409700"/>
            <a:ext cx="131572" cy="131572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026400" y="2032000"/>
            <a:ext cx="131572" cy="131572"/>
          </a:xfrm>
          <a:prstGeom prst="ellipse">
            <a:avLst/>
          </a:prstGeom>
          <a:solidFill>
            <a:srgbClr val="32CD32"/>
          </a:solidFill>
          <a:ln w="38100" cap="flat" cmpd="sng" algn="ctr">
            <a:solidFill>
              <a:srgbClr val="32CD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6975355" y="1430035"/>
            <a:ext cx="2917825" cy="1731645"/>
          </a:xfrm>
          <a:prstGeom prst="line">
            <a:avLst/>
          </a:prstGeom>
          <a:ln w="38100" cap="flat" cmpd="sng" algn="ctr">
            <a:solidFill>
              <a:srgbClr val="32CD32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6946900" y="1384300"/>
            <a:ext cx="146050" cy="14605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088098" y="4459074"/>
            <a:ext cx="132441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 smtClean="0">
                <a:solidFill>
                  <a:srgbClr val="0000FF"/>
                </a:solidFill>
                <a:latin typeface="Comic Sans MS - 36"/>
              </a:rPr>
              <a:t>acute</a:t>
            </a:r>
            <a:endParaRPr lang="en-US" sz="2700" dirty="0">
              <a:solidFill>
                <a:srgbClr val="0000FF"/>
              </a:solidFill>
              <a:latin typeface="Comic Sans MS - 36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8095742" y="1496337"/>
            <a:ext cx="631444" cy="61226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68300" y="6248400"/>
            <a:ext cx="9652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 - 24"/>
              </a:rPr>
              <a:t>The area of the triangle is 12 u2.   The base is 8 units long and the height to that base is 3 units long.  Half of their product is 12 u2.</a:t>
            </a:r>
            <a:endParaRPr lang="en-US" baseline="70000" dirty="0">
              <a:solidFill>
                <a:srgbClr val="0000FF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157288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4" grpId="0" animBg="1"/>
      <p:bldP spid="56" grpId="0" animBg="1"/>
      <p:bldP spid="57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360</Words>
  <Application>Microsoft Office PowerPoint</Application>
  <PresentationFormat>Custom</PresentationFormat>
  <Paragraphs>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Arial</vt:lpstr>
      <vt:lpstr>Garamond - 88</vt:lpstr>
      <vt:lpstr>Comic Sans MS - 24</vt:lpstr>
      <vt:lpstr>Times New Roman - 36</vt:lpstr>
      <vt:lpstr>Garamond - 47</vt:lpstr>
      <vt:lpstr>Comic Sans MS - 19</vt:lpstr>
      <vt:lpstr>Arial - 72</vt:lpstr>
      <vt:lpstr>Calibri</vt:lpstr>
      <vt:lpstr>Arial - 24</vt:lpstr>
      <vt:lpstr>Arial - 100</vt:lpstr>
      <vt:lpstr>Arial - 25</vt:lpstr>
      <vt:lpstr>Arial - 34</vt:lpstr>
      <vt:lpstr>Comic Sans MS - 18</vt:lpstr>
      <vt:lpstr>Times New Roman - 68</vt:lpstr>
      <vt:lpstr>Arial - 35</vt:lpstr>
      <vt:lpstr>Comic Sans MS - 36</vt:lpstr>
      <vt:lpstr>Comic Sans MS - 27</vt:lpstr>
      <vt:lpstr>Arial - 33</vt:lpstr>
      <vt:lpstr>Garamond - 48</vt:lpstr>
      <vt:lpstr>Comic Sans MS - 23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FITZGERALD JR</dc:creator>
  <cp:lastModifiedBy>WAYNE FITZGERALD JR</cp:lastModifiedBy>
  <cp:revision>22</cp:revision>
  <dcterms:created xsi:type="dcterms:W3CDTF">2015-01-14T16:45:16Z</dcterms:created>
  <dcterms:modified xsi:type="dcterms:W3CDTF">2017-09-07T16:54:54Z</dcterms:modified>
</cp:coreProperties>
</file>