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 id="2147483672" r:id="rId2"/>
    <p:sldMasterId id="2147483686" r:id="rId3"/>
    <p:sldMasterId id="2147483700" r:id="rId4"/>
    <p:sldMasterId id="2147483712" r:id="rId5"/>
    <p:sldMasterId id="2147483724" r:id="rId6"/>
    <p:sldMasterId id="2147483736" r:id="rId7"/>
    <p:sldMasterId id="2147483748" r:id="rId8"/>
  </p:sldMasterIdLst>
  <p:sldIdLst>
    <p:sldId id="256" r:id="rId9"/>
    <p:sldId id="257" r:id="rId10"/>
    <p:sldId id="258" r:id="rId11"/>
    <p:sldId id="259" r:id="rId12"/>
    <p:sldId id="260" r:id="rId13"/>
    <p:sldId id="261" r:id="rId14"/>
    <p:sldId id="262" r:id="rId15"/>
    <p:sldId id="280" r:id="rId16"/>
    <p:sldId id="281" r:id="rId17"/>
    <p:sldId id="292" r:id="rId18"/>
    <p:sldId id="263" r:id="rId19"/>
    <p:sldId id="293" r:id="rId20"/>
    <p:sldId id="282" r:id="rId21"/>
    <p:sldId id="283" r:id="rId22"/>
    <p:sldId id="284" r:id="rId23"/>
    <p:sldId id="294" r:id="rId24"/>
    <p:sldId id="286" r:id="rId25"/>
    <p:sldId id="264" r:id="rId26"/>
    <p:sldId id="265" r:id="rId27"/>
    <p:sldId id="267" r:id="rId28"/>
    <p:sldId id="268" r:id="rId29"/>
    <p:sldId id="269" r:id="rId30"/>
    <p:sldId id="270" r:id="rId31"/>
    <p:sldId id="271" r:id="rId32"/>
    <p:sldId id="272" r:id="rId33"/>
    <p:sldId id="273" r:id="rId34"/>
    <p:sldId id="287" r:id="rId35"/>
    <p:sldId id="288" r:id="rId36"/>
    <p:sldId id="295" r:id="rId37"/>
    <p:sldId id="289" r:id="rId38"/>
    <p:sldId id="274" r:id="rId39"/>
    <p:sldId id="290" r:id="rId40"/>
    <p:sldId id="291" r:id="rId41"/>
    <p:sldId id="275" r:id="rId42"/>
    <p:sldId id="276" r:id="rId43"/>
    <p:sldId id="279" r:id="rId44"/>
    <p:sldId id="278" r:id="rId45"/>
    <p:sldId id="277" r:id="rId46"/>
  </p:sldIdLst>
  <p:sldSz cx="9144000" cy="6858000" type="screen4x3"/>
  <p:notesSz cx="6858000" cy="9144000"/>
  <p:embeddedFontLst>
    <p:embeddedFont>
      <p:font typeface="Trebuchet MS" panose="020B0603020202020204" pitchFamily="34" charset="0"/>
      <p:regular r:id="rId47"/>
      <p:bold r:id="rId48"/>
      <p:italic r:id="rId49"/>
      <p:boldItalic r:id="rId50"/>
    </p:embeddedFont>
    <p:embeddedFont>
      <p:font typeface="Helvetica" panose="020B0604020202020204" pitchFamily="34" charset="0"/>
      <p:regular r:id="rId51"/>
      <p:bold r:id="rId52"/>
      <p:italic r:id="rId53"/>
      <p:boldItalic r:id="rId54"/>
    </p:embeddedFont>
    <p:embeddedFont>
      <p:font typeface="Tahoma" panose="020B0604030504040204" pitchFamily="34" charset="0"/>
      <p:regular r:id="rId55"/>
      <p:bold r:id="rId56"/>
    </p:embeddedFont>
    <p:embeddedFont>
      <p:font typeface="Palatino Linotype" panose="02040502050505030304" pitchFamily="18" charset="0"/>
      <p:regular r:id="rId57"/>
      <p:bold r:id="rId58"/>
      <p:italic r:id="rId59"/>
      <p:boldItalic r:id="rId60"/>
    </p:embeddedFont>
    <p:embeddedFont>
      <p:font typeface="Verdana" panose="020B0604030504040204" pitchFamily="34" charset="0"/>
      <p:regular r:id="rId61"/>
      <p:bold r:id="rId62"/>
      <p:italic r:id="rId63"/>
      <p:boldItalic r:id="rId64"/>
    </p:embeddedFont>
    <p:embeddedFont>
      <p:font typeface="Calibri" panose="020F0502020204030204" pitchFamily="34" charset="0"/>
      <p:regular r:id="rId65"/>
      <p:bold r:id="rId66"/>
      <p:italic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p:scale>
          <a:sx n="58" d="100"/>
          <a:sy n="58" d="100"/>
        </p:scale>
        <p:origin x="-67"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font" Target="fonts/font22.fntdata"/><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5.fntdata"/><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665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156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3837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title"/>
          </p:nvPr>
        </p:nvSpPr>
        <p:spPr>
          <a:xfrm>
            <a:off x="228600" y="1066800"/>
            <a:ext cx="2514600" cy="2438400"/>
          </a:xfrm>
          <a:prstGeom prst="rect">
            <a:avLst/>
          </a:prstGeom>
          <a:noFill/>
        </p:spPr>
        <p:txBody>
          <a:bodyPr anchor="b"/>
          <a:lstStyle>
            <a:lvl1pPr algn="ctr">
              <a:defRPr sz="12000" b="1" i="0" baseline="0">
                <a:solidFill>
                  <a:schemeClr val="bg1"/>
                </a:solidFill>
                <a:latin typeface="Palatino Linotype" pitchFamily="18" charset="0"/>
                <a:cs typeface="Arial"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048000" y="1828800"/>
            <a:ext cx="5257800" cy="2819400"/>
          </a:xfrm>
          <a:prstGeom prst="rect">
            <a:avLst/>
          </a:prstGeom>
        </p:spPr>
        <p:txBody>
          <a:bodyPr anchor="t"/>
          <a:lstStyle>
            <a:lvl1pPr marL="0" indent="0" algn="l">
              <a:buNone/>
              <a:defRPr sz="3375" b="1" baseline="0">
                <a:solidFill>
                  <a:schemeClr val="tx1"/>
                </a:solidFill>
                <a:latin typeface="Trebuchet MS" pitchFamily="34" charset="0"/>
                <a:ea typeface="Tahoma" pitchFamily="34" charset="0"/>
                <a:cs typeface="Tahoma"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smtClean="0"/>
              <a:t>Edit Master text styles</a:t>
            </a:r>
          </a:p>
        </p:txBody>
      </p:sp>
    </p:spTree>
    <p:extLst>
      <p:ext uri="{BB962C8B-B14F-4D97-AF65-F5344CB8AC3E}">
        <p14:creationId xmlns:p14="http://schemas.microsoft.com/office/powerpoint/2010/main" val="453434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2438401"/>
            <a:ext cx="6324600" cy="3352800"/>
          </a:xfrm>
          <a:prstGeom prst="rect">
            <a:avLst/>
          </a:prstGeom>
        </p:spPr>
        <p:txBody>
          <a:bodyPr/>
          <a:lstStyle>
            <a:lvl1pPr algn="ctr">
              <a:buNone/>
              <a:defRPr sz="4275">
                <a:solidFill>
                  <a:schemeClr val="bg1"/>
                </a:solidFill>
                <a:latin typeface="Trebuchet MS" panose="020B0603020202020204" pitchFamily="34" charset="0"/>
                <a:ea typeface="Tahoma" panose="020B0604030504040204" pitchFamily="34" charset="0"/>
                <a:cs typeface="Tahoma" panose="020B0604030504040204"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smtClean="0"/>
              <a:t>Edit Master text styles</a:t>
            </a:r>
          </a:p>
        </p:txBody>
      </p:sp>
      <p:sp>
        <p:nvSpPr>
          <p:cNvPr id="4" name="Content Placeholder 2"/>
          <p:cNvSpPr>
            <a:spLocks noGrp="1"/>
          </p:cNvSpPr>
          <p:nvPr>
            <p:ph idx="10"/>
          </p:nvPr>
        </p:nvSpPr>
        <p:spPr>
          <a:xfrm>
            <a:off x="2057400" y="762000"/>
            <a:ext cx="6172200" cy="1219200"/>
          </a:xfrm>
          <a:prstGeom prst="rect">
            <a:avLst/>
          </a:prstGeom>
        </p:spPr>
        <p:txBody>
          <a:bodyPr/>
          <a:lstStyle>
            <a:lvl1pPr algn="ctr">
              <a:buNone/>
              <a:defRPr sz="5100" b="1">
                <a:solidFill>
                  <a:schemeClr val="bg1"/>
                </a:solidFill>
                <a:latin typeface="Trebuchet MS" panose="020B0603020202020204" pitchFamily="34" charset="0"/>
                <a:ea typeface="Tahoma" panose="020B0604030504040204" pitchFamily="34" charset="0"/>
                <a:cs typeface="Tahoma" panose="020B0604030504040204"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smtClean="0"/>
              <a:t>Edit Master text styles</a:t>
            </a:r>
          </a:p>
        </p:txBody>
      </p:sp>
    </p:spTree>
    <p:extLst>
      <p:ext uri="{BB962C8B-B14F-4D97-AF65-F5344CB8AC3E}">
        <p14:creationId xmlns:p14="http://schemas.microsoft.com/office/powerpoint/2010/main" val="16816890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Edit Master text styles</a:t>
            </a:r>
          </a:p>
        </p:txBody>
      </p:sp>
    </p:spTree>
    <p:extLst>
      <p:ext uri="{BB962C8B-B14F-4D97-AF65-F5344CB8AC3E}">
        <p14:creationId xmlns:p14="http://schemas.microsoft.com/office/powerpoint/2010/main" val="278979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8084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0690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95717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832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Tree>
    <p:extLst>
      <p:ext uri="{BB962C8B-B14F-4D97-AF65-F5344CB8AC3E}">
        <p14:creationId xmlns:p14="http://schemas.microsoft.com/office/powerpoint/2010/main" val="342031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5868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Tree>
    <p:extLst>
      <p:ext uri="{BB962C8B-B14F-4D97-AF65-F5344CB8AC3E}">
        <p14:creationId xmlns:p14="http://schemas.microsoft.com/office/powerpoint/2010/main" val="1016092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1706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5261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562600"/>
          </a:xfrm>
          <a:prstGeom prst="rect">
            <a:avLst/>
          </a:prstGeom>
        </p:spPr>
        <p:txBody>
          <a:bodyPr/>
          <a:lstStyle>
            <a:lvl1pPr>
              <a:defRPr sz="2100">
                <a:solidFill>
                  <a:srgbClr val="0B223B"/>
                </a:solidFill>
                <a:latin typeface="+mj-lt"/>
              </a:defRPr>
            </a:lvl1pPr>
            <a:lvl2pPr>
              <a:defRPr>
                <a:solidFill>
                  <a:srgbClr val="0B223B"/>
                </a:solidFill>
                <a:latin typeface="+mj-lt"/>
              </a:defRPr>
            </a:lvl2pPr>
            <a:lvl3pPr>
              <a:defRPr>
                <a:solidFill>
                  <a:srgbClr val="0B223B"/>
                </a:solidFill>
                <a:latin typeface="+mj-lt"/>
              </a:defRPr>
            </a:lvl3pPr>
            <a:lvl4pPr>
              <a:defRPr>
                <a:solidFill>
                  <a:srgbClr val="0B223B"/>
                </a:solidFill>
                <a:latin typeface="+mj-lt"/>
              </a:defRPr>
            </a:lvl4pPr>
            <a:lvl5pPr>
              <a:defRPr>
                <a:solidFill>
                  <a:srgbClr val="0B223B"/>
                </a:solidFill>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366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447800"/>
          </a:xfrm>
          <a:prstGeom prst="rect">
            <a:avLst/>
          </a:prstGeo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524000"/>
            <a:ext cx="8610600" cy="5029200"/>
          </a:xfrm>
          <a:prstGeom prst="rect">
            <a:avLst/>
          </a:prstGeom>
        </p:spPr>
        <p:txBody>
          <a:bodyPr/>
          <a:lstStyle>
            <a:lvl1pPr>
              <a:defRPr sz="2100">
                <a:solidFill>
                  <a:schemeClr val="accent6">
                    <a:lumMod val="50000"/>
                  </a:schemeClr>
                </a:solidFill>
                <a:latin typeface="+mj-lt"/>
              </a:defRPr>
            </a:lvl1pPr>
            <a:lvl2pPr>
              <a:defRPr>
                <a:solidFill>
                  <a:schemeClr val="accent6">
                    <a:lumMod val="50000"/>
                  </a:schemeClr>
                </a:solidFill>
                <a:latin typeface="+mj-lt"/>
              </a:defRPr>
            </a:lvl2pPr>
            <a:lvl3pPr>
              <a:defRPr>
                <a:solidFill>
                  <a:schemeClr val="accent6">
                    <a:lumMod val="50000"/>
                  </a:schemeClr>
                </a:solidFill>
                <a:latin typeface="+mj-lt"/>
              </a:defRPr>
            </a:lvl3pPr>
            <a:lvl4pPr>
              <a:defRPr>
                <a:solidFill>
                  <a:schemeClr val="accent6">
                    <a:lumMod val="50000"/>
                  </a:schemeClr>
                </a:solidFill>
                <a:latin typeface="+mj-lt"/>
              </a:defRPr>
            </a:lvl4pPr>
            <a:lvl5pPr>
              <a:defRPr>
                <a:solidFill>
                  <a:schemeClr val="accent6">
                    <a:lumMod val="50000"/>
                  </a:schemeClr>
                </a:solidFill>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6879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title"/>
          </p:nvPr>
        </p:nvSpPr>
        <p:spPr>
          <a:xfrm>
            <a:off x="1066800" y="609600"/>
            <a:ext cx="7162800" cy="1828800"/>
          </a:xfrm>
          <a:prstGeom prst="rect">
            <a:avLst/>
          </a:prstGeom>
          <a:noFill/>
        </p:spPr>
        <p:txBody>
          <a:bodyPr anchor="ctr"/>
          <a:lstStyle>
            <a:lvl1pPr algn="l">
              <a:defRPr sz="5625" b="1" i="0" baseline="0">
                <a:solidFill>
                  <a:schemeClr val="bg1"/>
                </a:solidFill>
                <a:latin typeface="Trebuchet MS" pitchFamily="34" charset="0"/>
                <a:cs typeface="Arial"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1600200" y="2971800"/>
            <a:ext cx="7239000" cy="3505200"/>
          </a:xfrm>
          <a:prstGeom prst="rect">
            <a:avLst/>
          </a:prstGeom>
        </p:spPr>
        <p:txBody>
          <a:bodyPr anchor="t"/>
          <a:lstStyle>
            <a:lvl1pPr marL="0" indent="0" algn="l">
              <a:buNone/>
              <a:defRPr sz="3975" b="1" baseline="0">
                <a:solidFill>
                  <a:srgbClr val="007DC5"/>
                </a:solidFill>
                <a:latin typeface="Trebuchet MS" pitchFamily="34" charset="0"/>
                <a:ea typeface="Tahoma" pitchFamily="34" charset="0"/>
                <a:cs typeface="Tahoma"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smtClean="0"/>
              <a:t>Edit Master text styles</a:t>
            </a:r>
          </a:p>
        </p:txBody>
      </p:sp>
    </p:spTree>
    <p:extLst>
      <p:ext uri="{BB962C8B-B14F-4D97-AF65-F5344CB8AC3E}">
        <p14:creationId xmlns:p14="http://schemas.microsoft.com/office/powerpoint/2010/main" val="3036203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a:prstGeom prst="rect">
            <a:avLst/>
          </a:prstGeom>
        </p:spPr>
        <p:txBody>
          <a:bodyPr anchor="b"/>
          <a:lstStyle>
            <a:lvl1pPr>
              <a:defRPr sz="36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3124204"/>
            <a:ext cx="8229600" cy="3001963"/>
          </a:xfrm>
          <a:prstGeom prst="rect">
            <a:avLst/>
          </a:prstGeom>
        </p:spPr>
        <p:txBody>
          <a:bodyPr/>
          <a:lstStyle>
            <a:lvl1pPr algn="ctr">
              <a:buNone/>
              <a:defRPr sz="300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smtClean="0"/>
              <a:t>Edit Master text styles</a:t>
            </a:r>
          </a:p>
        </p:txBody>
      </p:sp>
      <p:sp>
        <p:nvSpPr>
          <p:cNvPr id="4" name="Content Placeholder 2"/>
          <p:cNvSpPr>
            <a:spLocks noGrp="1"/>
          </p:cNvSpPr>
          <p:nvPr>
            <p:ph idx="10"/>
          </p:nvPr>
        </p:nvSpPr>
        <p:spPr>
          <a:xfrm>
            <a:off x="76200" y="685804"/>
            <a:ext cx="6781800" cy="1066801"/>
          </a:xfrm>
          <a:prstGeom prst="rect">
            <a:avLst/>
          </a:prstGeom>
        </p:spPr>
        <p:txBody>
          <a:bodyPr/>
          <a:lstStyle>
            <a:lvl1pPr algn="l">
              <a:buNone/>
              <a:defRPr sz="4500" b="1">
                <a:solidFill>
                  <a:schemeClr val="bg1"/>
                </a:solidFill>
                <a:latin typeface="Palatino Linotype" pitchFamily="18"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smtClean="0"/>
              <a:t>Edit Master text styles</a:t>
            </a:r>
          </a:p>
        </p:txBody>
      </p:sp>
    </p:spTree>
    <p:extLst>
      <p:ext uri="{BB962C8B-B14F-4D97-AF65-F5344CB8AC3E}">
        <p14:creationId xmlns:p14="http://schemas.microsoft.com/office/powerpoint/2010/main" val="2777464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Edit Master text styles</a:t>
            </a:r>
          </a:p>
        </p:txBody>
      </p:sp>
    </p:spTree>
    <p:extLst>
      <p:ext uri="{BB962C8B-B14F-4D97-AF65-F5344CB8AC3E}">
        <p14:creationId xmlns:p14="http://schemas.microsoft.com/office/powerpoint/2010/main" val="2075016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0639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7818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Edit Master text styles</a:t>
            </a:r>
          </a:p>
        </p:txBody>
      </p:sp>
    </p:spTree>
    <p:extLst>
      <p:ext uri="{BB962C8B-B14F-4D97-AF65-F5344CB8AC3E}">
        <p14:creationId xmlns:p14="http://schemas.microsoft.com/office/powerpoint/2010/main" val="721678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33969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324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Tree>
    <p:extLst>
      <p:ext uri="{BB962C8B-B14F-4D97-AF65-F5344CB8AC3E}">
        <p14:creationId xmlns:p14="http://schemas.microsoft.com/office/powerpoint/2010/main" val="2086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Tree>
    <p:extLst>
      <p:ext uri="{BB962C8B-B14F-4D97-AF65-F5344CB8AC3E}">
        <p14:creationId xmlns:p14="http://schemas.microsoft.com/office/powerpoint/2010/main" val="312884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5352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6831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562600"/>
          </a:xfrm>
          <a:prstGeom prst="rect">
            <a:avLst/>
          </a:prstGeom>
        </p:spPr>
        <p:txBody>
          <a:bodyPr/>
          <a:lstStyle>
            <a:lvl1pPr>
              <a:defRPr sz="2100">
                <a:solidFill>
                  <a:srgbClr val="0B223B"/>
                </a:solidFill>
                <a:latin typeface="+mj-lt"/>
              </a:defRPr>
            </a:lvl1pPr>
            <a:lvl2pPr>
              <a:defRPr>
                <a:solidFill>
                  <a:srgbClr val="0B223B"/>
                </a:solidFill>
                <a:latin typeface="+mj-lt"/>
              </a:defRPr>
            </a:lvl2pPr>
            <a:lvl3pPr>
              <a:defRPr>
                <a:solidFill>
                  <a:srgbClr val="0B223B"/>
                </a:solidFill>
                <a:latin typeface="+mj-lt"/>
              </a:defRPr>
            </a:lvl3pPr>
            <a:lvl4pPr>
              <a:defRPr>
                <a:solidFill>
                  <a:srgbClr val="0B223B"/>
                </a:solidFill>
                <a:latin typeface="+mj-lt"/>
              </a:defRPr>
            </a:lvl4pPr>
            <a:lvl5pPr>
              <a:defRPr>
                <a:solidFill>
                  <a:srgbClr val="0B223B"/>
                </a:solidFill>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112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447800"/>
          </a:xfrm>
          <a:prstGeom prst="rect">
            <a:avLst/>
          </a:prstGeo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524000"/>
            <a:ext cx="8610600" cy="5029200"/>
          </a:xfrm>
          <a:prstGeom prst="rect">
            <a:avLst/>
          </a:prstGeom>
        </p:spPr>
        <p:txBody>
          <a:bodyPr/>
          <a:lstStyle>
            <a:lvl1pPr>
              <a:defRPr sz="2100">
                <a:solidFill>
                  <a:schemeClr val="accent6">
                    <a:lumMod val="50000"/>
                  </a:schemeClr>
                </a:solidFill>
                <a:latin typeface="+mj-lt"/>
              </a:defRPr>
            </a:lvl1pPr>
            <a:lvl2pPr>
              <a:defRPr>
                <a:solidFill>
                  <a:schemeClr val="accent6">
                    <a:lumMod val="50000"/>
                  </a:schemeClr>
                </a:solidFill>
                <a:latin typeface="+mj-lt"/>
              </a:defRPr>
            </a:lvl2pPr>
            <a:lvl3pPr>
              <a:defRPr>
                <a:solidFill>
                  <a:schemeClr val="accent6">
                    <a:lumMod val="50000"/>
                  </a:schemeClr>
                </a:solidFill>
                <a:latin typeface="+mj-lt"/>
              </a:defRPr>
            </a:lvl3pPr>
            <a:lvl4pPr>
              <a:defRPr>
                <a:solidFill>
                  <a:schemeClr val="accent6">
                    <a:lumMod val="50000"/>
                  </a:schemeClr>
                </a:solidFill>
                <a:latin typeface="+mj-lt"/>
              </a:defRPr>
            </a:lvl4pPr>
            <a:lvl5pPr>
              <a:defRPr>
                <a:solidFill>
                  <a:schemeClr val="accent6">
                    <a:lumMod val="50000"/>
                  </a:schemeClr>
                </a:solidFill>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5389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001000"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14400" y="1295400"/>
            <a:ext cx="8001000" cy="5257800"/>
          </a:xfrm>
          <a:prstGeom prst="rect">
            <a:avLst/>
          </a:prstGeom>
        </p:spPr>
        <p:txBody>
          <a:bodyPr/>
          <a:lstStyle>
            <a:lvl1pPr>
              <a:defRPr sz="2100">
                <a:solidFill>
                  <a:schemeClr val="tx1"/>
                </a:solidFill>
                <a:latin typeface="Helvetica" pitchFamily="34" charset="0"/>
              </a:defRPr>
            </a:lvl1pPr>
            <a:lvl2pPr>
              <a:defRPr sz="1875">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583865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9144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F7A11860-5660-4FA8-8EFC-6BEBCD0A86A6}"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DB79458F-F77D-48A8-91F3-BCEBD991F71A}" type="slidenum">
              <a:rPr lang="en-US"/>
              <a:pPr>
                <a:defRPr/>
              </a:pPr>
              <a:t>‹#›</a:t>
            </a:fld>
            <a:endParaRPr lang="en-US"/>
          </a:p>
        </p:txBody>
      </p:sp>
    </p:spTree>
    <p:extLst>
      <p:ext uri="{BB962C8B-B14F-4D97-AF65-F5344CB8AC3E}">
        <p14:creationId xmlns:p14="http://schemas.microsoft.com/office/powerpoint/2010/main" val="1457426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5564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D2389245-84A6-4CF0-9589-D98BCBD9AA65}"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6B981063-9F7C-4838-A2C7-F13B1823E60D}" type="slidenum">
              <a:rPr lang="en-US"/>
              <a:pPr>
                <a:defRPr/>
              </a:pPr>
              <a:t>‹#›</a:t>
            </a:fld>
            <a:endParaRPr lang="en-US"/>
          </a:p>
        </p:txBody>
      </p:sp>
    </p:spTree>
    <p:extLst>
      <p:ext uri="{BB962C8B-B14F-4D97-AF65-F5344CB8AC3E}">
        <p14:creationId xmlns:p14="http://schemas.microsoft.com/office/powerpoint/2010/main" val="3455973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63B80096-D8EC-4893-B0DB-A3CFBD67D9DF}" type="datetimeFigureOut">
              <a:rPr lang="en-US"/>
              <a:pPr>
                <a:defRPr/>
              </a:pPr>
              <a:t>4/19/2018</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38A61C68-A937-4229-A0EB-0CAECF1A815A}" type="slidenum">
              <a:rPr lang="en-US"/>
              <a:pPr>
                <a:defRPr/>
              </a:pPr>
              <a:t>‹#›</a:t>
            </a:fld>
            <a:endParaRPr lang="en-US"/>
          </a:p>
        </p:txBody>
      </p:sp>
    </p:spTree>
    <p:extLst>
      <p:ext uri="{BB962C8B-B14F-4D97-AF65-F5344CB8AC3E}">
        <p14:creationId xmlns:p14="http://schemas.microsoft.com/office/powerpoint/2010/main" val="2612186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6F305754-C817-4590-BCFE-936FE32D0ECB}" type="datetimeFigureOut">
              <a:rPr lang="en-US"/>
              <a:pPr>
                <a:defRPr/>
              </a:pPr>
              <a:t>4/19/2018</a:t>
            </a:fld>
            <a:endParaRPr lang="en-US"/>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865D8605-2826-4220-8A82-C7EB128F311D}" type="slidenum">
              <a:rPr lang="en-US"/>
              <a:pPr>
                <a:defRPr/>
              </a:pPr>
              <a:t>‹#›</a:t>
            </a:fld>
            <a:endParaRPr lang="en-US"/>
          </a:p>
        </p:txBody>
      </p:sp>
    </p:spTree>
    <p:extLst>
      <p:ext uri="{BB962C8B-B14F-4D97-AF65-F5344CB8AC3E}">
        <p14:creationId xmlns:p14="http://schemas.microsoft.com/office/powerpoint/2010/main" val="2814553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AAB06C0C-0F19-458A-B761-D2A1EC839268}" type="datetimeFigureOut">
              <a:rPr lang="en-US"/>
              <a:pPr>
                <a:defRPr/>
              </a:pPr>
              <a:t>4/19/2018</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97DE2005-1F81-4663-A854-2665F185C512}" type="slidenum">
              <a:rPr lang="en-US"/>
              <a:pPr>
                <a:defRPr/>
              </a:pPr>
              <a:t>‹#›</a:t>
            </a:fld>
            <a:endParaRPr lang="en-US"/>
          </a:p>
        </p:txBody>
      </p:sp>
    </p:spTree>
    <p:extLst>
      <p:ext uri="{BB962C8B-B14F-4D97-AF65-F5344CB8AC3E}">
        <p14:creationId xmlns:p14="http://schemas.microsoft.com/office/powerpoint/2010/main" val="1922011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8F9E9C31-7E36-4807-A8D2-1BF4F1FDBE2F}" type="datetimeFigureOut">
              <a:rPr lang="en-US"/>
              <a:pPr>
                <a:defRPr/>
              </a:pPr>
              <a:t>4/19/2018</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EE238620-B695-4B1D-A929-54AC74828FA2}" type="slidenum">
              <a:rPr lang="en-US"/>
              <a:pPr>
                <a:defRPr/>
              </a:pPr>
              <a:t>‹#›</a:t>
            </a:fld>
            <a:endParaRPr lang="en-US"/>
          </a:p>
        </p:txBody>
      </p:sp>
    </p:spTree>
    <p:extLst>
      <p:ext uri="{BB962C8B-B14F-4D97-AF65-F5344CB8AC3E}">
        <p14:creationId xmlns:p14="http://schemas.microsoft.com/office/powerpoint/2010/main" val="291956446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8739E047-293E-4383-9719-86AF151EC762}" type="datetimeFigureOut">
              <a:rPr lang="en-US"/>
              <a:pPr>
                <a:defRPr/>
              </a:pPr>
              <a:t>4/19/2018</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EECC28B8-B5C8-44F5-8BD1-A513D8D3667F}" type="slidenum">
              <a:rPr lang="en-US"/>
              <a:pPr>
                <a:defRPr/>
              </a:pPr>
              <a:t>‹#›</a:t>
            </a:fld>
            <a:endParaRPr lang="en-US"/>
          </a:p>
        </p:txBody>
      </p:sp>
    </p:spTree>
    <p:extLst>
      <p:ext uri="{BB962C8B-B14F-4D97-AF65-F5344CB8AC3E}">
        <p14:creationId xmlns:p14="http://schemas.microsoft.com/office/powerpoint/2010/main" val="19466704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FC20E2A0-1986-403C-94F6-3E8090CAD0A7}" type="datetimeFigureOut">
              <a:rPr lang="en-US"/>
              <a:pPr>
                <a:defRPr/>
              </a:pPr>
              <a:t>4/19/2018</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60069DED-6E12-4511-AAE3-7250ECD44E7C}" type="slidenum">
              <a:rPr lang="en-US"/>
              <a:pPr>
                <a:defRPr/>
              </a:pPr>
              <a:t>‹#›</a:t>
            </a:fld>
            <a:endParaRPr lang="en-US"/>
          </a:p>
        </p:txBody>
      </p:sp>
    </p:spTree>
    <p:extLst>
      <p:ext uri="{BB962C8B-B14F-4D97-AF65-F5344CB8AC3E}">
        <p14:creationId xmlns:p14="http://schemas.microsoft.com/office/powerpoint/2010/main" val="37374208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3F686F3E-2778-4619-A97D-681FA34472F8}"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C05A5FF5-0694-4FCA-812D-941877FD577A}" type="slidenum">
              <a:rPr lang="en-US"/>
              <a:pPr>
                <a:defRPr/>
              </a:pPr>
              <a:t>‹#›</a:t>
            </a:fld>
            <a:endParaRPr lang="en-US"/>
          </a:p>
        </p:txBody>
      </p:sp>
    </p:spTree>
    <p:extLst>
      <p:ext uri="{BB962C8B-B14F-4D97-AF65-F5344CB8AC3E}">
        <p14:creationId xmlns:p14="http://schemas.microsoft.com/office/powerpoint/2010/main" val="2658773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A9CA2435-25FC-4CB3-AE07-DBAEC48A6624}"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FDEDFAB4-55D3-41DF-80D6-EBB377809CA8}" type="slidenum">
              <a:rPr lang="en-US"/>
              <a:pPr>
                <a:defRPr/>
              </a:pPr>
              <a:t>‹#›</a:t>
            </a:fld>
            <a:endParaRPr lang="en-US"/>
          </a:p>
        </p:txBody>
      </p:sp>
    </p:spTree>
    <p:extLst>
      <p:ext uri="{BB962C8B-B14F-4D97-AF65-F5344CB8AC3E}">
        <p14:creationId xmlns:p14="http://schemas.microsoft.com/office/powerpoint/2010/main" val="3175149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001000"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14400" y="1295400"/>
            <a:ext cx="8001000" cy="5181600"/>
          </a:xfrm>
          <a:prstGeom prst="rect">
            <a:avLst/>
          </a:prstGeom>
        </p:spPr>
        <p:txBody>
          <a:bodyPr/>
          <a:lstStyle>
            <a:lvl1pPr>
              <a:defRPr sz="2100">
                <a:solidFill>
                  <a:schemeClr val="tx1"/>
                </a:solidFill>
                <a:latin typeface="Helvetica" pitchFamily="34" charset="0"/>
              </a:defRPr>
            </a:lvl1pPr>
            <a:lvl2pPr>
              <a:defRPr sz="1875">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4677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05903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9144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EB96B18C-97A3-48EE-B141-AACFFBB3D579}"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38056211-1A65-4657-BBDE-FE5950C8775D}" type="slidenum">
              <a:rPr lang="en-US"/>
              <a:pPr>
                <a:defRPr/>
              </a:pPr>
              <a:t>‹#›</a:t>
            </a:fld>
            <a:endParaRPr lang="en-US"/>
          </a:p>
        </p:txBody>
      </p:sp>
    </p:spTree>
    <p:extLst>
      <p:ext uri="{BB962C8B-B14F-4D97-AF65-F5344CB8AC3E}">
        <p14:creationId xmlns:p14="http://schemas.microsoft.com/office/powerpoint/2010/main" val="38119409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04161345-985F-49AE-95BC-A663D4491E44}"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C7D1D2CC-F196-40D8-874B-413A5FA2AE1E}" type="slidenum">
              <a:rPr lang="en-US"/>
              <a:pPr>
                <a:defRPr/>
              </a:pPr>
              <a:t>‹#›</a:t>
            </a:fld>
            <a:endParaRPr lang="en-US"/>
          </a:p>
        </p:txBody>
      </p:sp>
    </p:spTree>
    <p:extLst>
      <p:ext uri="{BB962C8B-B14F-4D97-AF65-F5344CB8AC3E}">
        <p14:creationId xmlns:p14="http://schemas.microsoft.com/office/powerpoint/2010/main" val="19562597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458200" cy="9144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990600"/>
            <a:ext cx="3886200" cy="5562600"/>
          </a:xfrm>
          <a:prstGeom prst="rect">
            <a:avLst/>
          </a:prstGeom>
        </p:spPr>
        <p:txBody>
          <a:bodyPr/>
          <a:lstStyle>
            <a:lvl1pPr>
              <a:defRPr sz="2100">
                <a:solidFill>
                  <a:schemeClr val="tx1">
                    <a:lumMod val="95000"/>
                    <a:lumOff val="5000"/>
                  </a:schemeClr>
                </a:solidFill>
                <a:latin typeface="Helvetica" pitchFamily="34" charset="0"/>
              </a:defRPr>
            </a:lvl1pPr>
            <a:lvl2pPr>
              <a:defRPr sz="1800">
                <a:solidFill>
                  <a:schemeClr val="tx1">
                    <a:lumMod val="95000"/>
                    <a:lumOff val="5000"/>
                  </a:schemeClr>
                </a:solidFill>
                <a:latin typeface="Helvetica" pitchFamily="34" charset="0"/>
              </a:defRPr>
            </a:lvl2pPr>
            <a:lvl3pPr>
              <a:defRPr sz="1500">
                <a:solidFill>
                  <a:schemeClr val="tx1">
                    <a:lumMod val="95000"/>
                    <a:lumOff val="5000"/>
                  </a:schemeClr>
                </a:solidFill>
                <a:latin typeface="Helvetica" pitchFamily="34" charset="0"/>
              </a:defRPr>
            </a:lvl3pPr>
            <a:lvl4pPr>
              <a:defRPr sz="1350">
                <a:solidFill>
                  <a:schemeClr val="tx1">
                    <a:lumMod val="95000"/>
                    <a:lumOff val="5000"/>
                  </a:schemeClr>
                </a:solidFill>
                <a:latin typeface="Helvetica" pitchFamily="34" charset="0"/>
              </a:defRPr>
            </a:lvl4pPr>
            <a:lvl5pPr>
              <a:defRPr sz="1350">
                <a:solidFill>
                  <a:schemeClr val="tx1">
                    <a:lumMod val="95000"/>
                    <a:lumOff val="5000"/>
                  </a:schemeClr>
                </a:solidFill>
                <a:latin typeface="Helvetica" pitchFamily="34" charset="0"/>
              </a:defRPr>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6800" y="990600"/>
            <a:ext cx="3962400" cy="5562600"/>
          </a:xfrm>
          <a:prstGeom prst="rect">
            <a:avLst/>
          </a:prstGeom>
        </p:spPr>
        <p:txBody>
          <a:bodyPr/>
          <a:lstStyle>
            <a:lvl1pPr>
              <a:defRPr sz="2100">
                <a:solidFill>
                  <a:schemeClr val="tx1">
                    <a:lumMod val="95000"/>
                    <a:lumOff val="5000"/>
                  </a:schemeClr>
                </a:solidFill>
                <a:latin typeface="Helvetica" pitchFamily="34" charset="0"/>
              </a:defRPr>
            </a:lvl1pPr>
            <a:lvl2pPr>
              <a:defRPr sz="1800">
                <a:solidFill>
                  <a:schemeClr val="tx1">
                    <a:lumMod val="95000"/>
                    <a:lumOff val="5000"/>
                  </a:schemeClr>
                </a:solidFill>
                <a:latin typeface="Helvetica" pitchFamily="34" charset="0"/>
              </a:defRPr>
            </a:lvl2pPr>
            <a:lvl3pPr>
              <a:defRPr sz="1500">
                <a:solidFill>
                  <a:schemeClr val="tx1">
                    <a:lumMod val="95000"/>
                    <a:lumOff val="5000"/>
                  </a:schemeClr>
                </a:solidFill>
                <a:latin typeface="Helvetica" pitchFamily="34" charset="0"/>
              </a:defRPr>
            </a:lvl3pPr>
            <a:lvl4pPr>
              <a:defRPr sz="1350">
                <a:solidFill>
                  <a:schemeClr val="tx1">
                    <a:lumMod val="95000"/>
                    <a:lumOff val="5000"/>
                  </a:schemeClr>
                </a:solidFill>
                <a:latin typeface="Helvetica" pitchFamily="34" charset="0"/>
              </a:defRPr>
            </a:lvl4pPr>
            <a:lvl5pPr>
              <a:defRPr sz="1350">
                <a:solidFill>
                  <a:schemeClr val="tx1">
                    <a:lumMod val="95000"/>
                    <a:lumOff val="5000"/>
                  </a:schemeClr>
                </a:solidFill>
                <a:latin typeface="Helvetica" pitchFamily="34" charset="0"/>
              </a:defRPr>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9145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F421CFE4-644C-4C16-BD00-D1F8ECAF945E}" type="datetimeFigureOut">
              <a:rPr lang="en-US"/>
              <a:pPr>
                <a:defRPr/>
              </a:pPr>
              <a:t>4/19/2018</a:t>
            </a:fld>
            <a:endParaRPr lang="en-US"/>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BE26B331-A833-4AFC-AE3E-388A4FDE9CC6}" type="slidenum">
              <a:rPr lang="en-US"/>
              <a:pPr>
                <a:defRPr/>
              </a:pPr>
              <a:t>‹#›</a:t>
            </a:fld>
            <a:endParaRPr lang="en-US"/>
          </a:p>
        </p:txBody>
      </p:sp>
    </p:spTree>
    <p:extLst>
      <p:ext uri="{BB962C8B-B14F-4D97-AF65-F5344CB8AC3E}">
        <p14:creationId xmlns:p14="http://schemas.microsoft.com/office/powerpoint/2010/main" val="1812298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8909EC08-9EEF-4060-B0EA-0627B9ECFE54}" type="datetimeFigureOut">
              <a:rPr lang="en-US"/>
              <a:pPr>
                <a:defRPr/>
              </a:pPr>
              <a:t>4/19/2018</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4121D266-684E-491E-AC49-09017C0117AB}" type="slidenum">
              <a:rPr lang="en-US"/>
              <a:pPr>
                <a:defRPr/>
              </a:pPr>
              <a:t>‹#›</a:t>
            </a:fld>
            <a:endParaRPr lang="en-US"/>
          </a:p>
        </p:txBody>
      </p:sp>
    </p:spTree>
    <p:extLst>
      <p:ext uri="{BB962C8B-B14F-4D97-AF65-F5344CB8AC3E}">
        <p14:creationId xmlns:p14="http://schemas.microsoft.com/office/powerpoint/2010/main" val="28289891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2688A3B7-B10F-4330-BD11-69973305A6B0}" type="datetimeFigureOut">
              <a:rPr lang="en-US"/>
              <a:pPr>
                <a:defRPr/>
              </a:pPr>
              <a:t>4/19/2018</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7500F1E9-C46F-4454-BB4E-11B5213DFD36}" type="slidenum">
              <a:rPr lang="en-US"/>
              <a:pPr>
                <a:defRPr/>
              </a:pPr>
              <a:t>‹#›</a:t>
            </a:fld>
            <a:endParaRPr lang="en-US"/>
          </a:p>
        </p:txBody>
      </p:sp>
    </p:spTree>
    <p:extLst>
      <p:ext uri="{BB962C8B-B14F-4D97-AF65-F5344CB8AC3E}">
        <p14:creationId xmlns:p14="http://schemas.microsoft.com/office/powerpoint/2010/main" val="1396051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453DF749-F943-4131-B033-BD8F81D60556}" type="datetimeFigureOut">
              <a:rPr lang="en-US"/>
              <a:pPr>
                <a:defRPr/>
              </a:pPr>
              <a:t>4/19/2018</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21830AE8-6AF0-4A82-88FF-16422949AB9B}" type="slidenum">
              <a:rPr lang="en-US"/>
              <a:pPr>
                <a:defRPr/>
              </a:pPr>
              <a:t>‹#›</a:t>
            </a:fld>
            <a:endParaRPr lang="en-US"/>
          </a:p>
        </p:txBody>
      </p:sp>
    </p:spTree>
    <p:extLst>
      <p:ext uri="{BB962C8B-B14F-4D97-AF65-F5344CB8AC3E}">
        <p14:creationId xmlns:p14="http://schemas.microsoft.com/office/powerpoint/2010/main" val="27254945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34EC951E-3E7F-46E9-9236-4430FE5B25B3}" type="datetimeFigureOut">
              <a:rPr lang="en-US"/>
              <a:pPr>
                <a:defRPr/>
              </a:pPr>
              <a:t>4/19/2018</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2788C5E6-CAD5-4BB2-BFEE-E9BA175022F4}" type="slidenum">
              <a:rPr lang="en-US"/>
              <a:pPr>
                <a:defRPr/>
              </a:pPr>
              <a:t>‹#›</a:t>
            </a:fld>
            <a:endParaRPr lang="en-US"/>
          </a:p>
        </p:txBody>
      </p:sp>
    </p:spTree>
    <p:extLst>
      <p:ext uri="{BB962C8B-B14F-4D97-AF65-F5344CB8AC3E}">
        <p14:creationId xmlns:p14="http://schemas.microsoft.com/office/powerpoint/2010/main" val="13553169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A508CB16-CA05-45A8-BC7F-6764EAE95862}"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0D5825E6-3B12-4B74-BC4E-AF5A91F9B53B}" type="slidenum">
              <a:rPr lang="en-US"/>
              <a:pPr>
                <a:defRPr/>
              </a:pPr>
              <a:t>‹#›</a:t>
            </a:fld>
            <a:endParaRPr lang="en-US"/>
          </a:p>
        </p:txBody>
      </p:sp>
    </p:spTree>
    <p:extLst>
      <p:ext uri="{BB962C8B-B14F-4D97-AF65-F5344CB8AC3E}">
        <p14:creationId xmlns:p14="http://schemas.microsoft.com/office/powerpoint/2010/main" val="8834816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32783C20-05AD-46FD-B469-A06416591D42}"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A17EC84E-6EB8-4105-A958-17A8E8180228}" type="slidenum">
              <a:rPr lang="en-US"/>
              <a:pPr>
                <a:defRPr/>
              </a:pPr>
              <a:t>‹#›</a:t>
            </a:fld>
            <a:endParaRPr lang="en-US"/>
          </a:p>
        </p:txBody>
      </p:sp>
    </p:spTree>
    <p:extLst>
      <p:ext uri="{BB962C8B-B14F-4D97-AF65-F5344CB8AC3E}">
        <p14:creationId xmlns:p14="http://schemas.microsoft.com/office/powerpoint/2010/main" val="35886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63639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295400"/>
          </a:xfrm>
          <a:prstGeom prst="rect">
            <a:avLst/>
          </a:prstGeo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304800" y="1752600"/>
            <a:ext cx="8458200" cy="4800600"/>
          </a:xfrm>
          <a:prstGeom prst="rect">
            <a:avLst/>
          </a:prstGeom>
        </p:spPr>
        <p:txBody>
          <a:bodyPr/>
          <a:lstStyle>
            <a:lvl1pPr>
              <a:defRPr sz="1950">
                <a:solidFill>
                  <a:schemeClr val="tx1"/>
                </a:solidFill>
                <a:latin typeface="Helvetica" pitchFamily="34" charset="0"/>
              </a:defRPr>
            </a:lvl1pPr>
            <a:lvl2pPr>
              <a:defRPr sz="1875">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506394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8153400" cy="1143000"/>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A015ADE8-A47A-42DD-BB30-F1575BDBA631}"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ED426F25-879D-4696-A57B-EF7A40E04CA3}" type="slidenum">
              <a:rPr lang="en-US"/>
              <a:pPr>
                <a:defRPr/>
              </a:pPr>
              <a:t>‹#›</a:t>
            </a:fld>
            <a:endParaRPr lang="en-US"/>
          </a:p>
        </p:txBody>
      </p:sp>
    </p:spTree>
    <p:extLst>
      <p:ext uri="{BB962C8B-B14F-4D97-AF65-F5344CB8AC3E}">
        <p14:creationId xmlns:p14="http://schemas.microsoft.com/office/powerpoint/2010/main" val="22922807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9DC57220-7F54-4184-87E5-26925D707744}"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0F0CFA01-08B2-4382-8A73-79151F8E7460}" type="slidenum">
              <a:rPr lang="en-US"/>
              <a:pPr>
                <a:defRPr/>
              </a:pPr>
              <a:t>‹#›</a:t>
            </a:fld>
            <a:endParaRPr lang="en-US"/>
          </a:p>
        </p:txBody>
      </p:sp>
    </p:spTree>
    <p:extLst>
      <p:ext uri="{BB962C8B-B14F-4D97-AF65-F5344CB8AC3E}">
        <p14:creationId xmlns:p14="http://schemas.microsoft.com/office/powerpoint/2010/main" val="22740213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60DBB288-117D-4A05-A166-0B9CFCBFCD58}" type="datetimeFigureOut">
              <a:rPr lang="en-US"/>
              <a:pPr>
                <a:defRPr/>
              </a:pPr>
              <a:t>4/19/2018</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BE0FD645-6891-4574-B396-906F0B3C4577}" type="slidenum">
              <a:rPr lang="en-US"/>
              <a:pPr>
                <a:defRPr/>
              </a:pPr>
              <a:t>‹#›</a:t>
            </a:fld>
            <a:endParaRPr lang="en-US"/>
          </a:p>
        </p:txBody>
      </p:sp>
    </p:spTree>
    <p:extLst>
      <p:ext uri="{BB962C8B-B14F-4D97-AF65-F5344CB8AC3E}">
        <p14:creationId xmlns:p14="http://schemas.microsoft.com/office/powerpoint/2010/main" val="33857617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092822C8-3F38-462A-A492-BEE6BD0D945F}" type="datetimeFigureOut">
              <a:rPr lang="en-US"/>
              <a:pPr>
                <a:defRPr/>
              </a:pPr>
              <a:t>4/19/2018</a:t>
            </a:fld>
            <a:endParaRPr lang="en-US"/>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5FE74565-8032-432F-B831-D7E94122C761}" type="slidenum">
              <a:rPr lang="en-US"/>
              <a:pPr>
                <a:defRPr/>
              </a:pPr>
              <a:t>‹#›</a:t>
            </a:fld>
            <a:endParaRPr lang="en-US"/>
          </a:p>
        </p:txBody>
      </p:sp>
    </p:spTree>
    <p:extLst>
      <p:ext uri="{BB962C8B-B14F-4D97-AF65-F5344CB8AC3E}">
        <p14:creationId xmlns:p14="http://schemas.microsoft.com/office/powerpoint/2010/main" val="4268496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C3CDF9FB-0797-4575-9211-E1E1089439BA}" type="datetimeFigureOut">
              <a:rPr lang="en-US"/>
              <a:pPr>
                <a:defRPr/>
              </a:pPr>
              <a:t>4/19/2018</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1472B102-F4E5-442D-B4CD-C0E776E0A961}" type="slidenum">
              <a:rPr lang="en-US"/>
              <a:pPr>
                <a:defRPr/>
              </a:pPr>
              <a:t>‹#›</a:t>
            </a:fld>
            <a:endParaRPr lang="en-US"/>
          </a:p>
        </p:txBody>
      </p:sp>
    </p:spTree>
    <p:extLst>
      <p:ext uri="{BB962C8B-B14F-4D97-AF65-F5344CB8AC3E}">
        <p14:creationId xmlns:p14="http://schemas.microsoft.com/office/powerpoint/2010/main" val="20438545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AF97DD5C-193C-4222-8BF5-D67E61F30697}" type="datetimeFigureOut">
              <a:rPr lang="en-US"/>
              <a:pPr>
                <a:defRPr/>
              </a:pPr>
              <a:t>4/19/2018</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690CF685-088A-42BA-94E0-C0EF2ED0615D}" type="slidenum">
              <a:rPr lang="en-US"/>
              <a:pPr>
                <a:defRPr/>
              </a:pPr>
              <a:t>‹#›</a:t>
            </a:fld>
            <a:endParaRPr lang="en-US"/>
          </a:p>
        </p:txBody>
      </p:sp>
    </p:spTree>
    <p:extLst>
      <p:ext uri="{BB962C8B-B14F-4D97-AF65-F5344CB8AC3E}">
        <p14:creationId xmlns:p14="http://schemas.microsoft.com/office/powerpoint/2010/main" val="377164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46A7A3A6-3E4E-42B7-A146-41F8FF308F15}" type="datetimeFigureOut">
              <a:rPr lang="en-US"/>
              <a:pPr>
                <a:defRPr/>
              </a:pPr>
              <a:t>4/19/2018</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2591AA7B-27B2-47EC-8614-BF2BDB67EB24}" type="slidenum">
              <a:rPr lang="en-US"/>
              <a:pPr>
                <a:defRPr/>
              </a:pPr>
              <a:t>‹#›</a:t>
            </a:fld>
            <a:endParaRPr lang="en-US"/>
          </a:p>
        </p:txBody>
      </p:sp>
    </p:spTree>
    <p:extLst>
      <p:ext uri="{BB962C8B-B14F-4D97-AF65-F5344CB8AC3E}">
        <p14:creationId xmlns:p14="http://schemas.microsoft.com/office/powerpoint/2010/main" val="18654889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BB1FD0D7-A692-41BD-95D6-E47350BDF922}" type="datetimeFigureOut">
              <a:rPr lang="en-US"/>
              <a:pPr>
                <a:defRPr/>
              </a:pPr>
              <a:t>4/19/2018</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8D924F5C-A3F8-4366-8E8D-F6F063FFF934}" type="slidenum">
              <a:rPr lang="en-US"/>
              <a:pPr>
                <a:defRPr/>
              </a:pPr>
              <a:t>‹#›</a:t>
            </a:fld>
            <a:endParaRPr lang="en-US"/>
          </a:p>
        </p:txBody>
      </p:sp>
    </p:spTree>
    <p:extLst>
      <p:ext uri="{BB962C8B-B14F-4D97-AF65-F5344CB8AC3E}">
        <p14:creationId xmlns:p14="http://schemas.microsoft.com/office/powerpoint/2010/main" val="32220258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6205646F-3DB9-4954-8E69-B99A94029C6C}"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739B179E-FB4A-467A-B8C4-2F8FE8A8A45C}" type="slidenum">
              <a:rPr lang="en-US"/>
              <a:pPr>
                <a:defRPr/>
              </a:pPr>
              <a:t>‹#›</a:t>
            </a:fld>
            <a:endParaRPr lang="en-US"/>
          </a:p>
        </p:txBody>
      </p:sp>
    </p:spTree>
    <p:extLst>
      <p:ext uri="{BB962C8B-B14F-4D97-AF65-F5344CB8AC3E}">
        <p14:creationId xmlns:p14="http://schemas.microsoft.com/office/powerpoint/2010/main" val="280173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2514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39600A51-9F94-4D79-BB51-FC4B71CFCE09}"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871AC57D-318E-4278-B1CF-814128021BBC}" type="slidenum">
              <a:rPr lang="en-US"/>
              <a:pPr>
                <a:defRPr/>
              </a:pPr>
              <a:t>‹#›</a:t>
            </a:fld>
            <a:endParaRPr lang="en-US"/>
          </a:p>
        </p:txBody>
      </p:sp>
    </p:spTree>
    <p:extLst>
      <p:ext uri="{BB962C8B-B14F-4D97-AF65-F5344CB8AC3E}">
        <p14:creationId xmlns:p14="http://schemas.microsoft.com/office/powerpoint/2010/main" val="11502559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315200" cy="762000"/>
          </a:xfrm>
        </p:spPr>
        <p:txBody>
          <a:bodyPr anchor="b"/>
          <a:lstStyle/>
          <a:p>
            <a:r>
              <a:rPr lang="en-US" smtClean="0"/>
              <a:t>Click to edit Master title style</a:t>
            </a:r>
            <a:endParaRPr lang="en-US" dirty="0"/>
          </a:p>
        </p:txBody>
      </p:sp>
      <p:sp>
        <p:nvSpPr>
          <p:cNvPr id="3" name="Content Placeholder 2"/>
          <p:cNvSpPr>
            <a:spLocks noGrp="1"/>
          </p:cNvSpPr>
          <p:nvPr>
            <p:ph idx="1"/>
          </p:nvPr>
        </p:nvSpPr>
        <p:spPr>
          <a:xfrm>
            <a:off x="1828800" y="1676400"/>
            <a:ext cx="6705600" cy="4800600"/>
          </a:xfrm>
          <a:prstGeom prst="rect">
            <a:avLst/>
          </a:prstGeom>
        </p:spPr>
        <p:txBody>
          <a:bodyPr/>
          <a:lstStyle>
            <a:lvl1pPr>
              <a:defRPr sz="2100">
                <a:solidFill>
                  <a:schemeClr val="tx1"/>
                </a:solidFill>
                <a:latin typeface="Helvetica" pitchFamily="34" charset="0"/>
              </a:defRPr>
            </a:lvl1pPr>
            <a:lvl2pPr>
              <a:defRPr sz="1950">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0"/>
          </p:nvPr>
        </p:nvSpPr>
        <p:spPr>
          <a:xfrm>
            <a:off x="1600200" y="914400"/>
            <a:ext cx="7086600" cy="533400"/>
          </a:xfrm>
          <a:prstGeom prst="rect">
            <a:avLst/>
          </a:prstGeom>
        </p:spPr>
        <p:txBody>
          <a:bodyPr/>
          <a:lstStyle>
            <a:lvl1pPr marL="0" indent="0" algn="l">
              <a:buNone/>
              <a:defRPr b="1">
                <a:solidFill>
                  <a:schemeClr val="tx1"/>
                </a:solidFill>
                <a:latin typeface="Trebuchet M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29037531"/>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10600" cy="9144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0F8BE2F7-E6C0-400E-A6F0-FD35B6B13AE8}"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E16D1741-B054-4746-AC41-11BA5FED5652}" type="slidenum">
              <a:rPr lang="en-US"/>
              <a:pPr>
                <a:defRPr/>
              </a:pPr>
              <a:t>‹#›</a:t>
            </a:fld>
            <a:endParaRPr lang="en-US"/>
          </a:p>
        </p:txBody>
      </p:sp>
    </p:spTree>
    <p:extLst>
      <p:ext uri="{BB962C8B-B14F-4D97-AF65-F5344CB8AC3E}">
        <p14:creationId xmlns:p14="http://schemas.microsoft.com/office/powerpoint/2010/main" val="42947764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49000066-1E7C-4F8C-B05C-295846E5EAC2}"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8522D915-23A0-4396-A696-8BDB2C44CFC4}" type="slidenum">
              <a:rPr lang="en-US"/>
              <a:pPr>
                <a:defRPr/>
              </a:pPr>
              <a:t>‹#›</a:t>
            </a:fld>
            <a:endParaRPr lang="en-US"/>
          </a:p>
        </p:txBody>
      </p:sp>
    </p:spTree>
    <p:extLst>
      <p:ext uri="{BB962C8B-B14F-4D97-AF65-F5344CB8AC3E}">
        <p14:creationId xmlns:p14="http://schemas.microsoft.com/office/powerpoint/2010/main" val="920024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96EA6A36-9D07-41ED-AD79-983C37FCD60A}" type="datetimeFigureOut">
              <a:rPr lang="en-US"/>
              <a:pPr>
                <a:defRPr/>
              </a:pPr>
              <a:t>4/19/2018</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2454CDB8-349F-4551-A684-A6C3B6F340EF}" type="slidenum">
              <a:rPr lang="en-US"/>
              <a:pPr>
                <a:defRPr/>
              </a:pPr>
              <a:t>‹#›</a:t>
            </a:fld>
            <a:endParaRPr lang="en-US"/>
          </a:p>
        </p:txBody>
      </p:sp>
    </p:spTree>
    <p:extLst>
      <p:ext uri="{BB962C8B-B14F-4D97-AF65-F5344CB8AC3E}">
        <p14:creationId xmlns:p14="http://schemas.microsoft.com/office/powerpoint/2010/main" val="9575848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53FCAC97-473E-49E0-8021-BE673AFC98B3}" type="datetimeFigureOut">
              <a:rPr lang="en-US"/>
              <a:pPr>
                <a:defRPr/>
              </a:pPr>
              <a:t>4/19/2018</a:t>
            </a:fld>
            <a:endParaRPr lang="en-US"/>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9147D508-6D06-4997-8325-066501653538}" type="slidenum">
              <a:rPr lang="en-US"/>
              <a:pPr>
                <a:defRPr/>
              </a:pPr>
              <a:t>‹#›</a:t>
            </a:fld>
            <a:endParaRPr lang="en-US"/>
          </a:p>
        </p:txBody>
      </p:sp>
    </p:spTree>
    <p:extLst>
      <p:ext uri="{BB962C8B-B14F-4D97-AF65-F5344CB8AC3E}">
        <p14:creationId xmlns:p14="http://schemas.microsoft.com/office/powerpoint/2010/main" val="24261184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E330CF86-49C9-4374-B5B9-32D790705129}" type="datetimeFigureOut">
              <a:rPr lang="en-US"/>
              <a:pPr>
                <a:defRPr/>
              </a:pPr>
              <a:t>4/19/2018</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32881633-F1F0-44D2-A9C7-E99F7201D1BD}" type="slidenum">
              <a:rPr lang="en-US"/>
              <a:pPr>
                <a:defRPr/>
              </a:pPr>
              <a:t>‹#›</a:t>
            </a:fld>
            <a:endParaRPr lang="en-US"/>
          </a:p>
        </p:txBody>
      </p:sp>
    </p:spTree>
    <p:extLst>
      <p:ext uri="{BB962C8B-B14F-4D97-AF65-F5344CB8AC3E}">
        <p14:creationId xmlns:p14="http://schemas.microsoft.com/office/powerpoint/2010/main" val="5359079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80513A1D-BB54-462A-8C55-0CABBF41FCDD}" type="datetimeFigureOut">
              <a:rPr lang="en-US"/>
              <a:pPr>
                <a:defRPr/>
              </a:pPr>
              <a:t>4/19/2018</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F139694E-E568-4D09-B8A0-E9CD6EC37ACD}" type="slidenum">
              <a:rPr lang="en-US"/>
              <a:pPr>
                <a:defRPr/>
              </a:pPr>
              <a:t>‹#›</a:t>
            </a:fld>
            <a:endParaRPr lang="en-US"/>
          </a:p>
        </p:txBody>
      </p:sp>
    </p:spTree>
    <p:extLst>
      <p:ext uri="{BB962C8B-B14F-4D97-AF65-F5344CB8AC3E}">
        <p14:creationId xmlns:p14="http://schemas.microsoft.com/office/powerpoint/2010/main" val="23587819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3211D061-F840-4F18-AB5D-6A3ED14D74B0}" type="datetimeFigureOut">
              <a:rPr lang="en-US"/>
              <a:pPr>
                <a:defRPr/>
              </a:pPr>
              <a:t>4/19/2018</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CFD49D4F-E8F5-41DD-8CE4-55CBA7927F95}" type="slidenum">
              <a:rPr lang="en-US"/>
              <a:pPr>
                <a:defRPr/>
              </a:pPr>
              <a:t>‹#›</a:t>
            </a:fld>
            <a:endParaRPr lang="en-US"/>
          </a:p>
        </p:txBody>
      </p:sp>
    </p:spTree>
    <p:extLst>
      <p:ext uri="{BB962C8B-B14F-4D97-AF65-F5344CB8AC3E}">
        <p14:creationId xmlns:p14="http://schemas.microsoft.com/office/powerpoint/2010/main" val="7288438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3A99FCCE-538D-4413-B85D-8FAC2B27F2BF}" type="datetimeFigureOut">
              <a:rPr lang="en-US"/>
              <a:pPr>
                <a:defRPr/>
              </a:pPr>
              <a:t>4/19/2018</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BC82BDD2-DA25-456D-8E97-A888FBEB3B69}" type="slidenum">
              <a:rPr lang="en-US"/>
              <a:pPr>
                <a:defRPr/>
              </a:pPr>
              <a:t>‹#›</a:t>
            </a:fld>
            <a:endParaRPr lang="en-US"/>
          </a:p>
        </p:txBody>
      </p:sp>
    </p:spTree>
    <p:extLst>
      <p:ext uri="{BB962C8B-B14F-4D97-AF65-F5344CB8AC3E}">
        <p14:creationId xmlns:p14="http://schemas.microsoft.com/office/powerpoint/2010/main" val="57684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Tree>
    <p:extLst>
      <p:ext uri="{BB962C8B-B14F-4D97-AF65-F5344CB8AC3E}">
        <p14:creationId xmlns:p14="http://schemas.microsoft.com/office/powerpoint/2010/main" val="8848825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DE5E6773-0E9C-4018-B8D3-0E8BF3F4331C}"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1D937CF6-B5BC-4576-B72D-5CA342F2A98C}" type="slidenum">
              <a:rPr lang="en-US"/>
              <a:pPr>
                <a:defRPr/>
              </a:pPr>
              <a:t>‹#›</a:t>
            </a:fld>
            <a:endParaRPr lang="en-US"/>
          </a:p>
        </p:txBody>
      </p:sp>
    </p:spTree>
    <p:extLst>
      <p:ext uri="{BB962C8B-B14F-4D97-AF65-F5344CB8AC3E}">
        <p14:creationId xmlns:p14="http://schemas.microsoft.com/office/powerpoint/2010/main" val="42591590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FB8F9E49-88E0-4156-AC21-3DE31FA8BB31}"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F5E25DD6-3D23-454B-9532-102D90B43E34}" type="slidenum">
              <a:rPr lang="en-US"/>
              <a:pPr>
                <a:defRPr/>
              </a:pPr>
              <a:t>‹#›</a:t>
            </a:fld>
            <a:endParaRPr lang="en-US"/>
          </a:p>
        </p:txBody>
      </p:sp>
    </p:spTree>
    <p:extLst>
      <p:ext uri="{BB962C8B-B14F-4D97-AF65-F5344CB8AC3E}">
        <p14:creationId xmlns:p14="http://schemas.microsoft.com/office/powerpoint/2010/main" val="4241660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2057400"/>
            <a:ext cx="7315200" cy="4495800"/>
          </a:xfrm>
          <a:prstGeom prst="rect">
            <a:avLst/>
          </a:prstGeom>
        </p:spPr>
        <p:txBody>
          <a:bodyPr/>
          <a:lstStyle>
            <a:lvl1pPr>
              <a:defRPr sz="1950">
                <a:solidFill>
                  <a:schemeClr val="tx1"/>
                </a:solidFill>
                <a:latin typeface="Helvetica" pitchFamily="34" charset="0"/>
              </a:defRPr>
            </a:lvl1pPr>
            <a:lvl2pPr>
              <a:defRPr sz="1875">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bwMode="auto">
          <a:xfrm>
            <a:off x="609600" y="457200"/>
            <a:ext cx="6324600" cy="990600"/>
          </a:xfrm>
          <a:prstGeom prst="rect">
            <a:avLst/>
          </a:prstGeom>
          <a:noFill/>
          <a:ln w="9525">
            <a:noFill/>
            <a:miter lim="800000"/>
            <a:headEnd/>
            <a:tailEnd/>
          </a:ln>
        </p:spPr>
        <p:txBody>
          <a:bodyPr anchor="b"/>
          <a:lstStyle>
            <a:lvl1pPr>
              <a:defRPr sz="3150">
                <a:solidFill>
                  <a:schemeClr val="bg1"/>
                </a:solidFill>
                <a:latin typeface="Trebuchet MS" pitchFamily="34" charset="0"/>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139049227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B70CC84A-D191-47FD-821B-762991DA984D}"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6A93B232-AB3B-47BD-A02F-3BDCFACF07CD}" type="slidenum">
              <a:rPr lang="en-US"/>
              <a:pPr>
                <a:defRPr/>
              </a:pPr>
              <a:t>‹#›</a:t>
            </a:fld>
            <a:endParaRPr lang="en-US"/>
          </a:p>
        </p:txBody>
      </p:sp>
    </p:spTree>
    <p:extLst>
      <p:ext uri="{BB962C8B-B14F-4D97-AF65-F5344CB8AC3E}">
        <p14:creationId xmlns:p14="http://schemas.microsoft.com/office/powerpoint/2010/main" val="21633168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4D10A037-1486-4F0C-8861-95A85C1A9239}"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A17FFAB7-0EB0-4289-83E7-7033B0CF5135}" type="slidenum">
              <a:rPr lang="en-US"/>
              <a:pPr>
                <a:defRPr/>
              </a:pPr>
              <a:t>‹#›</a:t>
            </a:fld>
            <a:endParaRPr lang="en-US"/>
          </a:p>
        </p:txBody>
      </p:sp>
    </p:spTree>
    <p:extLst>
      <p:ext uri="{BB962C8B-B14F-4D97-AF65-F5344CB8AC3E}">
        <p14:creationId xmlns:p14="http://schemas.microsoft.com/office/powerpoint/2010/main" val="4477802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35747BC5-5F91-46C7-82AA-487A713FABB8}" type="datetimeFigureOut">
              <a:rPr lang="en-US"/>
              <a:pPr>
                <a:defRPr/>
              </a:pPr>
              <a:t>4/19/2018</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90A326CB-F0F6-4597-9102-42D9AB66E76E}" type="slidenum">
              <a:rPr lang="en-US"/>
              <a:pPr>
                <a:defRPr/>
              </a:pPr>
              <a:t>‹#›</a:t>
            </a:fld>
            <a:endParaRPr lang="en-US"/>
          </a:p>
        </p:txBody>
      </p:sp>
    </p:spTree>
    <p:extLst>
      <p:ext uri="{BB962C8B-B14F-4D97-AF65-F5344CB8AC3E}">
        <p14:creationId xmlns:p14="http://schemas.microsoft.com/office/powerpoint/2010/main" val="22572069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D521276E-F39D-471E-9ED3-99DD823F3ADB}" type="datetimeFigureOut">
              <a:rPr lang="en-US"/>
              <a:pPr>
                <a:defRPr/>
              </a:pPr>
              <a:t>4/19/2018</a:t>
            </a:fld>
            <a:endParaRPr lang="en-US"/>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2665C4C3-27A3-4374-B88A-BAEA881C0074}" type="slidenum">
              <a:rPr lang="en-US"/>
              <a:pPr>
                <a:defRPr/>
              </a:pPr>
              <a:t>‹#›</a:t>
            </a:fld>
            <a:endParaRPr lang="en-US"/>
          </a:p>
        </p:txBody>
      </p:sp>
    </p:spTree>
    <p:extLst>
      <p:ext uri="{BB962C8B-B14F-4D97-AF65-F5344CB8AC3E}">
        <p14:creationId xmlns:p14="http://schemas.microsoft.com/office/powerpoint/2010/main" val="10219387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9368D479-AA92-4B0D-82D5-4D1CDA36C7A4}" type="datetimeFigureOut">
              <a:rPr lang="en-US"/>
              <a:pPr>
                <a:defRPr/>
              </a:pPr>
              <a:t>4/19/2018</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4C302A26-95E0-498F-BBFC-28FF0FA32773}" type="slidenum">
              <a:rPr lang="en-US"/>
              <a:pPr>
                <a:defRPr/>
              </a:pPr>
              <a:t>‹#›</a:t>
            </a:fld>
            <a:endParaRPr lang="en-US"/>
          </a:p>
        </p:txBody>
      </p:sp>
    </p:spTree>
    <p:extLst>
      <p:ext uri="{BB962C8B-B14F-4D97-AF65-F5344CB8AC3E}">
        <p14:creationId xmlns:p14="http://schemas.microsoft.com/office/powerpoint/2010/main" val="8368492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98733C93-0FCB-4A0C-85C4-31493FCF8801}" type="datetimeFigureOut">
              <a:rPr lang="en-US"/>
              <a:pPr>
                <a:defRPr/>
              </a:pPr>
              <a:t>4/19/2018</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CFB702C7-590B-47F8-B11F-0F8A583A558B}" type="slidenum">
              <a:rPr lang="en-US"/>
              <a:pPr>
                <a:defRPr/>
              </a:pPr>
              <a:t>‹#›</a:t>
            </a:fld>
            <a:endParaRPr lang="en-US"/>
          </a:p>
        </p:txBody>
      </p:sp>
    </p:spTree>
    <p:extLst>
      <p:ext uri="{BB962C8B-B14F-4D97-AF65-F5344CB8AC3E}">
        <p14:creationId xmlns:p14="http://schemas.microsoft.com/office/powerpoint/2010/main" val="36792408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A174F742-3A6F-42B3-971E-BCDB2C35F62B}" type="datetimeFigureOut">
              <a:rPr lang="en-US"/>
              <a:pPr>
                <a:defRPr/>
              </a:pPr>
              <a:t>4/19/2018</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703B09FE-931C-41C3-8AE4-D431219823AB}" type="slidenum">
              <a:rPr lang="en-US"/>
              <a:pPr>
                <a:defRPr/>
              </a:pPr>
              <a:t>‹#›</a:t>
            </a:fld>
            <a:endParaRPr lang="en-US"/>
          </a:p>
        </p:txBody>
      </p:sp>
    </p:spTree>
    <p:extLst>
      <p:ext uri="{BB962C8B-B14F-4D97-AF65-F5344CB8AC3E}">
        <p14:creationId xmlns:p14="http://schemas.microsoft.com/office/powerpoint/2010/main" val="101415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Tree>
    <p:extLst>
      <p:ext uri="{BB962C8B-B14F-4D97-AF65-F5344CB8AC3E}">
        <p14:creationId xmlns:p14="http://schemas.microsoft.com/office/powerpoint/2010/main" val="7156461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4B9C1FD8-117C-4E14-A2F2-C26D4D033B12}" type="datetimeFigureOut">
              <a:rPr lang="en-US"/>
              <a:pPr>
                <a:defRPr/>
              </a:pPr>
              <a:t>4/19/2018</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4C6FB567-676C-4AD8-A810-CCB7D5F8324A}" type="slidenum">
              <a:rPr lang="en-US"/>
              <a:pPr>
                <a:defRPr/>
              </a:pPr>
              <a:t>‹#›</a:t>
            </a:fld>
            <a:endParaRPr lang="en-US"/>
          </a:p>
        </p:txBody>
      </p:sp>
    </p:spTree>
    <p:extLst>
      <p:ext uri="{BB962C8B-B14F-4D97-AF65-F5344CB8AC3E}">
        <p14:creationId xmlns:p14="http://schemas.microsoft.com/office/powerpoint/2010/main" val="16470313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A851DC2B-A3AA-4CB6-93DF-B9F5F0931494}"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77C0C501-DF73-41FF-8CD7-E10F213FC9CD}" type="slidenum">
              <a:rPr lang="en-US"/>
              <a:pPr>
                <a:defRPr/>
              </a:pPr>
              <a:t>‹#›</a:t>
            </a:fld>
            <a:endParaRPr lang="en-US"/>
          </a:p>
        </p:txBody>
      </p:sp>
    </p:spTree>
    <p:extLst>
      <p:ext uri="{BB962C8B-B14F-4D97-AF65-F5344CB8AC3E}">
        <p14:creationId xmlns:p14="http://schemas.microsoft.com/office/powerpoint/2010/main" val="38348086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atin typeface="Arial" charset="0"/>
                <a:cs typeface="Arial" charset="0"/>
              </a:defRPr>
            </a:lvl1pPr>
          </a:lstStyle>
          <a:p>
            <a:pPr>
              <a:defRPr/>
            </a:pPr>
            <a:fld id="{0E6871C0-E172-404B-B967-CC0596E6C19C}" type="datetimeFigureOut">
              <a:rPr lang="en-US"/>
              <a:pPr>
                <a:defRPr/>
              </a:pPr>
              <a:t>4/19/2018</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atin typeface="Arial" charset="0"/>
                <a:cs typeface="Arial" charset="0"/>
              </a:defRPr>
            </a:lvl1pPr>
          </a:lstStyle>
          <a:p>
            <a:pPr>
              <a:defRPr/>
            </a:pPr>
            <a:fld id="{333A30A0-AFA2-42F2-9C5D-66603F12F295}" type="slidenum">
              <a:rPr lang="en-US"/>
              <a:pPr>
                <a:defRPr/>
              </a:pPr>
              <a:t>‹#›</a:t>
            </a:fld>
            <a:endParaRPr lang="en-US"/>
          </a:p>
        </p:txBody>
      </p:sp>
    </p:spTree>
    <p:extLst>
      <p:ext uri="{BB962C8B-B14F-4D97-AF65-F5344CB8AC3E}">
        <p14:creationId xmlns:p14="http://schemas.microsoft.com/office/powerpoint/2010/main" val="358998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5.jp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6.jp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7.jp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8.jp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68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charset="0"/>
          <a:cs typeface="Arial" charset="0"/>
        </a:defRPr>
      </a:lvl2pPr>
      <a:lvl3pPr algn="ctr" rtl="0" eaLnBrk="1" fontAlgn="base" hangingPunct="1">
        <a:spcBef>
          <a:spcPct val="0"/>
        </a:spcBef>
        <a:spcAft>
          <a:spcPct val="0"/>
        </a:spcAft>
        <a:defRPr sz="3300">
          <a:solidFill>
            <a:schemeClr val="tx2"/>
          </a:solidFill>
          <a:latin typeface="Arial" charset="0"/>
          <a:cs typeface="Arial" charset="0"/>
        </a:defRPr>
      </a:lvl3pPr>
      <a:lvl4pPr algn="ctr" rtl="0" eaLnBrk="1" fontAlgn="base" hangingPunct="1">
        <a:spcBef>
          <a:spcPct val="0"/>
        </a:spcBef>
        <a:spcAft>
          <a:spcPct val="0"/>
        </a:spcAft>
        <a:defRPr sz="3300">
          <a:solidFill>
            <a:schemeClr val="tx2"/>
          </a:solidFill>
          <a:latin typeface="Arial" charset="0"/>
          <a:cs typeface="Arial" charset="0"/>
        </a:defRPr>
      </a:lvl4pPr>
      <a:lvl5pPr algn="ctr" rtl="0" eaLnBrk="1" fontAlgn="base" hangingPunct="1">
        <a:spcBef>
          <a:spcPct val="0"/>
        </a:spcBef>
        <a:spcAft>
          <a:spcPct val="0"/>
        </a:spcAft>
        <a:defRPr sz="3300">
          <a:solidFill>
            <a:schemeClr val="tx2"/>
          </a:solidFill>
          <a:latin typeface="Arial" charset="0"/>
          <a:cs typeface="Arial" charset="0"/>
        </a:defRPr>
      </a:lvl5pPr>
      <a:lvl6pPr marL="342900" algn="ctr" rtl="0" eaLnBrk="1" fontAlgn="base" hangingPunct="1">
        <a:spcBef>
          <a:spcPct val="0"/>
        </a:spcBef>
        <a:spcAft>
          <a:spcPct val="0"/>
        </a:spcAft>
        <a:defRPr sz="3300">
          <a:solidFill>
            <a:schemeClr val="tx2"/>
          </a:solidFill>
          <a:latin typeface="Arial" charset="0"/>
          <a:cs typeface="Arial" charset="0"/>
        </a:defRPr>
      </a:lvl6pPr>
      <a:lvl7pPr marL="685800" algn="ctr" rtl="0" eaLnBrk="1" fontAlgn="base" hangingPunct="1">
        <a:spcBef>
          <a:spcPct val="0"/>
        </a:spcBef>
        <a:spcAft>
          <a:spcPct val="0"/>
        </a:spcAft>
        <a:defRPr sz="3300">
          <a:solidFill>
            <a:schemeClr val="tx2"/>
          </a:solidFill>
          <a:latin typeface="Arial" charset="0"/>
          <a:cs typeface="Arial" charset="0"/>
        </a:defRPr>
      </a:lvl7pPr>
      <a:lvl8pPr marL="1028700" algn="ctr" rtl="0" eaLnBrk="1" fontAlgn="base" hangingPunct="1">
        <a:spcBef>
          <a:spcPct val="0"/>
        </a:spcBef>
        <a:spcAft>
          <a:spcPct val="0"/>
        </a:spcAft>
        <a:defRPr sz="3300">
          <a:solidFill>
            <a:schemeClr val="tx2"/>
          </a:solidFill>
          <a:latin typeface="Arial" charset="0"/>
          <a:cs typeface="Arial" charset="0"/>
        </a:defRPr>
      </a:lvl8pPr>
      <a:lvl9pPr marL="1371600" algn="ctr" rtl="0" eaLnBrk="1" fontAlgn="base" hangingPunct="1">
        <a:spcBef>
          <a:spcPct val="0"/>
        </a:spcBef>
        <a:spcAft>
          <a:spcPct val="0"/>
        </a:spcAft>
        <a:defRPr sz="3300">
          <a:solidFill>
            <a:schemeClr val="tx2"/>
          </a:solidFill>
          <a:latin typeface="Arial" charset="0"/>
          <a:cs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cs typeface="+mn-cs"/>
        </a:defRPr>
      </a:lvl2pPr>
      <a:lvl3pPr marL="857250" indent="-171450" algn="l" rtl="0" eaLnBrk="1" fontAlgn="base" hangingPunct="1">
        <a:spcBef>
          <a:spcPct val="20000"/>
        </a:spcBef>
        <a:spcAft>
          <a:spcPct val="0"/>
        </a:spcAft>
        <a:buChar char="•"/>
        <a:defRPr sz="1800">
          <a:solidFill>
            <a:schemeClr val="tx1"/>
          </a:solidFill>
          <a:latin typeface="+mn-lt"/>
          <a:cs typeface="+mn-cs"/>
        </a:defRPr>
      </a:lvl3pPr>
      <a:lvl4pPr marL="1200150" indent="-171450" algn="l" rtl="0" eaLnBrk="1" fontAlgn="base" hangingPunct="1">
        <a:spcBef>
          <a:spcPct val="20000"/>
        </a:spcBef>
        <a:spcAft>
          <a:spcPct val="0"/>
        </a:spcAft>
        <a:buChar char="–"/>
        <a:defRPr sz="1500">
          <a:solidFill>
            <a:schemeClr val="tx1"/>
          </a:solidFill>
          <a:latin typeface="+mn-lt"/>
          <a:cs typeface="+mn-cs"/>
        </a:defRPr>
      </a:lvl4pPr>
      <a:lvl5pPr marL="1543050" indent="-171450" algn="l" rtl="0" eaLnBrk="1" fontAlgn="base" hangingPunct="1">
        <a:spcBef>
          <a:spcPct val="20000"/>
        </a:spcBef>
        <a:spcAft>
          <a:spcPct val="0"/>
        </a:spcAft>
        <a:buChar char="»"/>
        <a:defRPr sz="1500">
          <a:solidFill>
            <a:schemeClr val="tx1"/>
          </a:solidFill>
          <a:latin typeface="+mn-lt"/>
          <a:cs typeface="+mn-cs"/>
        </a:defRPr>
      </a:lvl5pPr>
      <a:lvl6pPr marL="1885950" indent="-171450" algn="l" rtl="0" eaLnBrk="1" fontAlgn="base" hangingPunct="1">
        <a:spcBef>
          <a:spcPct val="20000"/>
        </a:spcBef>
        <a:spcAft>
          <a:spcPct val="0"/>
        </a:spcAft>
        <a:buChar char="»"/>
        <a:defRPr sz="1500">
          <a:solidFill>
            <a:schemeClr val="tx1"/>
          </a:solidFill>
          <a:latin typeface="+mn-lt"/>
          <a:cs typeface="+mn-cs"/>
        </a:defRPr>
      </a:lvl6pPr>
      <a:lvl7pPr marL="2228850" indent="-171450" algn="l" rtl="0" eaLnBrk="1" fontAlgn="base" hangingPunct="1">
        <a:spcBef>
          <a:spcPct val="20000"/>
        </a:spcBef>
        <a:spcAft>
          <a:spcPct val="0"/>
        </a:spcAft>
        <a:buChar char="»"/>
        <a:defRPr sz="1500">
          <a:solidFill>
            <a:schemeClr val="tx1"/>
          </a:solidFill>
          <a:latin typeface="+mn-lt"/>
          <a:cs typeface="+mn-cs"/>
        </a:defRPr>
      </a:lvl7pPr>
      <a:lvl8pPr marL="2571750" indent="-171450" algn="l" rtl="0" eaLnBrk="1" fontAlgn="base" hangingPunct="1">
        <a:spcBef>
          <a:spcPct val="20000"/>
        </a:spcBef>
        <a:spcAft>
          <a:spcPct val="0"/>
        </a:spcAft>
        <a:buChar char="»"/>
        <a:defRPr sz="1500">
          <a:solidFill>
            <a:schemeClr val="tx1"/>
          </a:solidFill>
          <a:latin typeface="+mn-lt"/>
          <a:cs typeface="+mn-cs"/>
        </a:defRPr>
      </a:lvl8pPr>
      <a:lvl9pPr marL="2914650" indent="-171450" algn="l" rtl="0" eaLnBrk="1" fontAlgn="base" hangingPunct="1">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4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Verdana" pitchFamily="34" charset="0"/>
          <a:cs typeface="Arial" charset="0"/>
        </a:defRPr>
      </a:lvl2pPr>
      <a:lvl3pPr algn="ctr" rtl="0" eaLnBrk="1" fontAlgn="base" hangingPunct="1">
        <a:spcBef>
          <a:spcPct val="0"/>
        </a:spcBef>
        <a:spcAft>
          <a:spcPct val="0"/>
        </a:spcAft>
        <a:defRPr sz="3300">
          <a:solidFill>
            <a:schemeClr val="tx2"/>
          </a:solidFill>
          <a:latin typeface="Verdana" pitchFamily="34" charset="0"/>
          <a:cs typeface="Arial" charset="0"/>
        </a:defRPr>
      </a:lvl3pPr>
      <a:lvl4pPr algn="ctr" rtl="0" eaLnBrk="1" fontAlgn="base" hangingPunct="1">
        <a:spcBef>
          <a:spcPct val="0"/>
        </a:spcBef>
        <a:spcAft>
          <a:spcPct val="0"/>
        </a:spcAft>
        <a:defRPr sz="3300">
          <a:solidFill>
            <a:schemeClr val="tx2"/>
          </a:solidFill>
          <a:latin typeface="Verdana" pitchFamily="34" charset="0"/>
          <a:cs typeface="Arial" charset="0"/>
        </a:defRPr>
      </a:lvl4pPr>
      <a:lvl5pPr algn="ctr" rtl="0" eaLnBrk="1" fontAlgn="base" hangingPunct="1">
        <a:spcBef>
          <a:spcPct val="0"/>
        </a:spcBef>
        <a:spcAft>
          <a:spcPct val="0"/>
        </a:spcAft>
        <a:defRPr sz="3300">
          <a:solidFill>
            <a:schemeClr val="tx2"/>
          </a:solidFill>
          <a:latin typeface="Verdana" pitchFamily="34" charset="0"/>
          <a:cs typeface="Arial" charset="0"/>
        </a:defRPr>
      </a:lvl5pPr>
      <a:lvl6pPr marL="342900" algn="ctr" rtl="0" eaLnBrk="1" fontAlgn="base" hangingPunct="1">
        <a:spcBef>
          <a:spcPct val="0"/>
        </a:spcBef>
        <a:spcAft>
          <a:spcPct val="0"/>
        </a:spcAft>
        <a:defRPr sz="3300">
          <a:solidFill>
            <a:schemeClr val="tx2"/>
          </a:solidFill>
          <a:latin typeface="Arial" charset="0"/>
          <a:cs typeface="Arial" charset="0"/>
        </a:defRPr>
      </a:lvl6pPr>
      <a:lvl7pPr marL="685800" algn="ctr" rtl="0" eaLnBrk="1" fontAlgn="base" hangingPunct="1">
        <a:spcBef>
          <a:spcPct val="0"/>
        </a:spcBef>
        <a:spcAft>
          <a:spcPct val="0"/>
        </a:spcAft>
        <a:defRPr sz="3300">
          <a:solidFill>
            <a:schemeClr val="tx2"/>
          </a:solidFill>
          <a:latin typeface="Arial" charset="0"/>
          <a:cs typeface="Arial" charset="0"/>
        </a:defRPr>
      </a:lvl7pPr>
      <a:lvl8pPr marL="1028700" algn="ctr" rtl="0" eaLnBrk="1" fontAlgn="base" hangingPunct="1">
        <a:spcBef>
          <a:spcPct val="0"/>
        </a:spcBef>
        <a:spcAft>
          <a:spcPct val="0"/>
        </a:spcAft>
        <a:defRPr sz="3300">
          <a:solidFill>
            <a:schemeClr val="tx2"/>
          </a:solidFill>
          <a:latin typeface="Arial" charset="0"/>
          <a:cs typeface="Arial" charset="0"/>
        </a:defRPr>
      </a:lvl8pPr>
      <a:lvl9pPr marL="1371600" algn="ctr" rtl="0" eaLnBrk="1" fontAlgn="base" hangingPunct="1">
        <a:spcBef>
          <a:spcPct val="0"/>
        </a:spcBef>
        <a:spcAft>
          <a:spcPct val="0"/>
        </a:spcAft>
        <a:defRPr sz="3300">
          <a:solidFill>
            <a:schemeClr val="tx2"/>
          </a:solidFill>
          <a:latin typeface="Arial" charset="0"/>
          <a:cs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cs typeface="+mn-cs"/>
        </a:defRPr>
      </a:lvl2pPr>
      <a:lvl3pPr marL="857250" indent="-171450" algn="l" rtl="0" eaLnBrk="1" fontAlgn="base" hangingPunct="1">
        <a:spcBef>
          <a:spcPct val="20000"/>
        </a:spcBef>
        <a:spcAft>
          <a:spcPct val="0"/>
        </a:spcAft>
        <a:buChar char="•"/>
        <a:defRPr sz="1800">
          <a:solidFill>
            <a:schemeClr val="tx1"/>
          </a:solidFill>
          <a:latin typeface="+mn-lt"/>
          <a:cs typeface="+mn-cs"/>
        </a:defRPr>
      </a:lvl3pPr>
      <a:lvl4pPr marL="1200150" indent="-171450" algn="l" rtl="0" eaLnBrk="1" fontAlgn="base" hangingPunct="1">
        <a:spcBef>
          <a:spcPct val="20000"/>
        </a:spcBef>
        <a:spcAft>
          <a:spcPct val="0"/>
        </a:spcAft>
        <a:buChar char="–"/>
        <a:defRPr sz="1500">
          <a:solidFill>
            <a:schemeClr val="tx1"/>
          </a:solidFill>
          <a:latin typeface="+mn-lt"/>
          <a:cs typeface="+mn-cs"/>
        </a:defRPr>
      </a:lvl4pPr>
      <a:lvl5pPr marL="1543050" indent="-171450" algn="l" rtl="0" eaLnBrk="1" fontAlgn="base" hangingPunct="1">
        <a:spcBef>
          <a:spcPct val="20000"/>
        </a:spcBef>
        <a:spcAft>
          <a:spcPct val="0"/>
        </a:spcAft>
        <a:buChar char="»"/>
        <a:defRPr sz="1500">
          <a:solidFill>
            <a:schemeClr val="tx1"/>
          </a:solidFill>
          <a:latin typeface="+mn-lt"/>
          <a:cs typeface="+mn-cs"/>
        </a:defRPr>
      </a:lvl5pPr>
      <a:lvl6pPr marL="1885950" indent="-171450" algn="l" rtl="0" eaLnBrk="1" fontAlgn="base" hangingPunct="1">
        <a:spcBef>
          <a:spcPct val="20000"/>
        </a:spcBef>
        <a:spcAft>
          <a:spcPct val="0"/>
        </a:spcAft>
        <a:buChar char="»"/>
        <a:defRPr sz="1500">
          <a:solidFill>
            <a:schemeClr val="tx1"/>
          </a:solidFill>
          <a:latin typeface="+mn-lt"/>
          <a:cs typeface="+mn-cs"/>
        </a:defRPr>
      </a:lvl6pPr>
      <a:lvl7pPr marL="2228850" indent="-171450" algn="l" rtl="0" eaLnBrk="1" fontAlgn="base" hangingPunct="1">
        <a:spcBef>
          <a:spcPct val="20000"/>
        </a:spcBef>
        <a:spcAft>
          <a:spcPct val="0"/>
        </a:spcAft>
        <a:buChar char="»"/>
        <a:defRPr sz="1500">
          <a:solidFill>
            <a:schemeClr val="tx1"/>
          </a:solidFill>
          <a:latin typeface="+mn-lt"/>
          <a:cs typeface="+mn-cs"/>
        </a:defRPr>
      </a:lvl7pPr>
      <a:lvl8pPr marL="2571750" indent="-171450" algn="l" rtl="0" eaLnBrk="1" fontAlgn="base" hangingPunct="1">
        <a:spcBef>
          <a:spcPct val="20000"/>
        </a:spcBef>
        <a:spcAft>
          <a:spcPct val="0"/>
        </a:spcAft>
        <a:buChar char="»"/>
        <a:defRPr sz="1500">
          <a:solidFill>
            <a:schemeClr val="tx1"/>
          </a:solidFill>
          <a:latin typeface="+mn-lt"/>
          <a:cs typeface="+mn-cs"/>
        </a:defRPr>
      </a:lvl8pPr>
      <a:lvl9pPr marL="2914650" indent="-171450" algn="l" rtl="0" eaLnBrk="1" fontAlgn="base" hangingPunct="1">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45009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id="1" dur="indefinite" restart="never" nodeType="tmRoot"/>
      </p:par>
    </p:tnLst>
  </p:timing>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Verdana" pitchFamily="34" charset="0"/>
          <a:cs typeface="Arial" charset="0"/>
        </a:defRPr>
      </a:lvl2pPr>
      <a:lvl3pPr algn="ctr" rtl="0" eaLnBrk="1" fontAlgn="base" hangingPunct="1">
        <a:spcBef>
          <a:spcPct val="0"/>
        </a:spcBef>
        <a:spcAft>
          <a:spcPct val="0"/>
        </a:spcAft>
        <a:defRPr sz="3300">
          <a:solidFill>
            <a:schemeClr val="tx2"/>
          </a:solidFill>
          <a:latin typeface="Verdana" pitchFamily="34" charset="0"/>
          <a:cs typeface="Arial" charset="0"/>
        </a:defRPr>
      </a:lvl3pPr>
      <a:lvl4pPr algn="ctr" rtl="0" eaLnBrk="1" fontAlgn="base" hangingPunct="1">
        <a:spcBef>
          <a:spcPct val="0"/>
        </a:spcBef>
        <a:spcAft>
          <a:spcPct val="0"/>
        </a:spcAft>
        <a:defRPr sz="3300">
          <a:solidFill>
            <a:schemeClr val="tx2"/>
          </a:solidFill>
          <a:latin typeface="Verdana" pitchFamily="34" charset="0"/>
          <a:cs typeface="Arial" charset="0"/>
        </a:defRPr>
      </a:lvl4pPr>
      <a:lvl5pPr algn="ctr" rtl="0" eaLnBrk="1" fontAlgn="base" hangingPunct="1">
        <a:spcBef>
          <a:spcPct val="0"/>
        </a:spcBef>
        <a:spcAft>
          <a:spcPct val="0"/>
        </a:spcAft>
        <a:defRPr sz="3300">
          <a:solidFill>
            <a:schemeClr val="tx2"/>
          </a:solidFill>
          <a:latin typeface="Verdana" pitchFamily="34" charset="0"/>
          <a:cs typeface="Arial" charset="0"/>
        </a:defRPr>
      </a:lvl5pPr>
      <a:lvl6pPr marL="342900" algn="ctr" rtl="0" eaLnBrk="1" fontAlgn="base" hangingPunct="1">
        <a:spcBef>
          <a:spcPct val="0"/>
        </a:spcBef>
        <a:spcAft>
          <a:spcPct val="0"/>
        </a:spcAft>
        <a:defRPr sz="3300">
          <a:solidFill>
            <a:schemeClr val="tx2"/>
          </a:solidFill>
          <a:latin typeface="Arial" charset="0"/>
          <a:cs typeface="Arial" charset="0"/>
        </a:defRPr>
      </a:lvl6pPr>
      <a:lvl7pPr marL="685800" algn="ctr" rtl="0" eaLnBrk="1" fontAlgn="base" hangingPunct="1">
        <a:spcBef>
          <a:spcPct val="0"/>
        </a:spcBef>
        <a:spcAft>
          <a:spcPct val="0"/>
        </a:spcAft>
        <a:defRPr sz="3300">
          <a:solidFill>
            <a:schemeClr val="tx2"/>
          </a:solidFill>
          <a:latin typeface="Arial" charset="0"/>
          <a:cs typeface="Arial" charset="0"/>
        </a:defRPr>
      </a:lvl7pPr>
      <a:lvl8pPr marL="1028700" algn="ctr" rtl="0" eaLnBrk="1" fontAlgn="base" hangingPunct="1">
        <a:spcBef>
          <a:spcPct val="0"/>
        </a:spcBef>
        <a:spcAft>
          <a:spcPct val="0"/>
        </a:spcAft>
        <a:defRPr sz="3300">
          <a:solidFill>
            <a:schemeClr val="tx2"/>
          </a:solidFill>
          <a:latin typeface="Arial" charset="0"/>
          <a:cs typeface="Arial" charset="0"/>
        </a:defRPr>
      </a:lvl8pPr>
      <a:lvl9pPr marL="1371600" algn="ctr" rtl="0" eaLnBrk="1" fontAlgn="base" hangingPunct="1">
        <a:spcBef>
          <a:spcPct val="0"/>
        </a:spcBef>
        <a:spcAft>
          <a:spcPct val="0"/>
        </a:spcAft>
        <a:defRPr sz="3300">
          <a:solidFill>
            <a:schemeClr val="tx2"/>
          </a:solidFill>
          <a:latin typeface="Arial" charset="0"/>
          <a:cs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cs typeface="+mn-cs"/>
        </a:defRPr>
      </a:lvl2pPr>
      <a:lvl3pPr marL="857250" indent="-171450" algn="l" rtl="0" eaLnBrk="1" fontAlgn="base" hangingPunct="1">
        <a:spcBef>
          <a:spcPct val="20000"/>
        </a:spcBef>
        <a:spcAft>
          <a:spcPct val="0"/>
        </a:spcAft>
        <a:buChar char="•"/>
        <a:defRPr sz="1800">
          <a:solidFill>
            <a:schemeClr val="tx1"/>
          </a:solidFill>
          <a:latin typeface="+mn-lt"/>
          <a:cs typeface="+mn-cs"/>
        </a:defRPr>
      </a:lvl3pPr>
      <a:lvl4pPr marL="1200150" indent="-171450" algn="l" rtl="0" eaLnBrk="1" fontAlgn="base" hangingPunct="1">
        <a:spcBef>
          <a:spcPct val="20000"/>
        </a:spcBef>
        <a:spcAft>
          <a:spcPct val="0"/>
        </a:spcAft>
        <a:buChar char="–"/>
        <a:defRPr sz="1500">
          <a:solidFill>
            <a:schemeClr val="tx1"/>
          </a:solidFill>
          <a:latin typeface="+mn-lt"/>
          <a:cs typeface="+mn-cs"/>
        </a:defRPr>
      </a:lvl4pPr>
      <a:lvl5pPr marL="1543050" indent="-171450" algn="l" rtl="0" eaLnBrk="1" fontAlgn="base" hangingPunct="1">
        <a:spcBef>
          <a:spcPct val="20000"/>
        </a:spcBef>
        <a:spcAft>
          <a:spcPct val="0"/>
        </a:spcAft>
        <a:buChar char="»"/>
        <a:defRPr sz="1500">
          <a:solidFill>
            <a:schemeClr val="tx1"/>
          </a:solidFill>
          <a:latin typeface="+mn-lt"/>
          <a:cs typeface="+mn-cs"/>
        </a:defRPr>
      </a:lvl5pPr>
      <a:lvl6pPr marL="1885950" indent="-171450" algn="l" rtl="0" eaLnBrk="1" fontAlgn="base" hangingPunct="1">
        <a:spcBef>
          <a:spcPct val="20000"/>
        </a:spcBef>
        <a:spcAft>
          <a:spcPct val="0"/>
        </a:spcAft>
        <a:buChar char="»"/>
        <a:defRPr sz="1500">
          <a:solidFill>
            <a:schemeClr val="tx1"/>
          </a:solidFill>
          <a:latin typeface="+mn-lt"/>
          <a:cs typeface="+mn-cs"/>
        </a:defRPr>
      </a:lvl6pPr>
      <a:lvl7pPr marL="2228850" indent="-171450" algn="l" rtl="0" eaLnBrk="1" fontAlgn="base" hangingPunct="1">
        <a:spcBef>
          <a:spcPct val="20000"/>
        </a:spcBef>
        <a:spcAft>
          <a:spcPct val="0"/>
        </a:spcAft>
        <a:buChar char="»"/>
        <a:defRPr sz="1500">
          <a:solidFill>
            <a:schemeClr val="tx1"/>
          </a:solidFill>
          <a:latin typeface="+mn-lt"/>
          <a:cs typeface="+mn-cs"/>
        </a:defRPr>
      </a:lvl7pPr>
      <a:lvl8pPr marL="2571750" indent="-171450" algn="l" rtl="0" eaLnBrk="1" fontAlgn="base" hangingPunct="1">
        <a:spcBef>
          <a:spcPct val="20000"/>
        </a:spcBef>
        <a:spcAft>
          <a:spcPct val="0"/>
        </a:spcAft>
        <a:buChar char="»"/>
        <a:defRPr sz="1500">
          <a:solidFill>
            <a:schemeClr val="tx1"/>
          </a:solidFill>
          <a:latin typeface="+mn-lt"/>
          <a:cs typeface="+mn-cs"/>
        </a:defRPr>
      </a:lvl8pPr>
      <a:lvl9pPr marL="2914650" indent="-171450" algn="l" rtl="0" eaLnBrk="1" fontAlgn="base" hangingPunct="1">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228600"/>
            <a:ext cx="8458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5" name="Rectangle 21"/>
          <p:cNvSpPr>
            <a:spLocks noChangeArrowheads="1"/>
          </p:cNvSpPr>
          <p:nvPr/>
        </p:nvSpPr>
        <p:spPr bwMode="auto">
          <a:xfrm>
            <a:off x="3878265" y="6623054"/>
            <a:ext cx="5189537" cy="244475"/>
          </a:xfrm>
          <a:prstGeom prst="rect">
            <a:avLst/>
          </a:prstGeom>
          <a:noFill/>
          <a:ln w="9525">
            <a:noFill/>
            <a:miter lim="800000"/>
            <a:headEnd/>
            <a:tailEnd/>
          </a:ln>
          <a:effectLst/>
        </p:spPr>
        <p:txBody>
          <a:bodyPr/>
          <a:lstStyle/>
          <a:p>
            <a:pPr algn="r">
              <a:defRPr/>
            </a:pPr>
            <a:r>
              <a:rPr lang="en-US" sz="675" dirty="0">
                <a:solidFill>
                  <a:schemeClr val="bg1"/>
                </a:solidFill>
              </a:rPr>
              <a:t>Copyright Goodheart-Willcox Co., Inc.  May not be posted to a publicly accessible website.</a:t>
            </a:r>
          </a:p>
        </p:txBody>
      </p:sp>
    </p:spTree>
    <p:extLst>
      <p:ext uri="{BB962C8B-B14F-4D97-AF65-F5344CB8AC3E}">
        <p14:creationId xmlns:p14="http://schemas.microsoft.com/office/powerpoint/2010/main" val="1362590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l" rtl="0" eaLnBrk="1" fontAlgn="base" hangingPunct="1">
        <a:spcBef>
          <a:spcPct val="0"/>
        </a:spcBef>
        <a:spcAft>
          <a:spcPct val="0"/>
        </a:spcAft>
        <a:defRPr sz="3000" b="1" kern="1200">
          <a:solidFill>
            <a:srgbClr val="C4151C"/>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2775" b="1">
          <a:solidFill>
            <a:srgbClr val="00793F"/>
          </a:solidFill>
          <a:latin typeface="Trebuchet MS" pitchFamily="34" charset="0"/>
          <a:cs typeface="Tahoma" pitchFamily="34" charset="0"/>
        </a:defRPr>
      </a:lvl2pPr>
      <a:lvl3pPr algn="l" rtl="0" eaLnBrk="1" fontAlgn="base" hangingPunct="1">
        <a:spcBef>
          <a:spcPct val="0"/>
        </a:spcBef>
        <a:spcAft>
          <a:spcPct val="0"/>
        </a:spcAft>
        <a:defRPr sz="2775" b="1">
          <a:solidFill>
            <a:srgbClr val="00793F"/>
          </a:solidFill>
          <a:latin typeface="Trebuchet MS" pitchFamily="34" charset="0"/>
          <a:cs typeface="Tahoma" pitchFamily="34" charset="0"/>
        </a:defRPr>
      </a:lvl3pPr>
      <a:lvl4pPr algn="l" rtl="0" eaLnBrk="1" fontAlgn="base" hangingPunct="1">
        <a:spcBef>
          <a:spcPct val="0"/>
        </a:spcBef>
        <a:spcAft>
          <a:spcPct val="0"/>
        </a:spcAft>
        <a:defRPr sz="2775" b="1">
          <a:solidFill>
            <a:srgbClr val="00793F"/>
          </a:solidFill>
          <a:latin typeface="Trebuchet MS" pitchFamily="34" charset="0"/>
          <a:cs typeface="Tahoma" pitchFamily="34" charset="0"/>
        </a:defRPr>
      </a:lvl4pPr>
      <a:lvl5pPr algn="l" rtl="0" eaLnBrk="1" fontAlgn="base" hangingPunct="1">
        <a:spcBef>
          <a:spcPct val="0"/>
        </a:spcBef>
        <a:spcAft>
          <a:spcPct val="0"/>
        </a:spcAft>
        <a:defRPr sz="2775" b="1">
          <a:solidFill>
            <a:srgbClr val="00793F"/>
          </a:solidFill>
          <a:latin typeface="Trebuchet MS" pitchFamily="34" charset="0"/>
          <a:cs typeface="Tahoma" pitchFamily="34" charset="0"/>
        </a:defRPr>
      </a:lvl5pPr>
      <a:lvl6pPr marL="342900" algn="l" rtl="0" eaLnBrk="1" fontAlgn="base" hangingPunct="1">
        <a:spcBef>
          <a:spcPct val="0"/>
        </a:spcBef>
        <a:spcAft>
          <a:spcPct val="0"/>
        </a:spcAft>
        <a:defRPr sz="3375">
          <a:solidFill>
            <a:schemeClr val="bg1"/>
          </a:solidFill>
          <a:latin typeface="Tahoma" pitchFamily="34" charset="0"/>
          <a:cs typeface="Tahoma" pitchFamily="34" charset="0"/>
        </a:defRPr>
      </a:lvl6pPr>
      <a:lvl7pPr marL="685800" algn="l" rtl="0" eaLnBrk="1" fontAlgn="base" hangingPunct="1">
        <a:spcBef>
          <a:spcPct val="0"/>
        </a:spcBef>
        <a:spcAft>
          <a:spcPct val="0"/>
        </a:spcAft>
        <a:defRPr sz="3375">
          <a:solidFill>
            <a:schemeClr val="bg1"/>
          </a:solidFill>
          <a:latin typeface="Tahoma" pitchFamily="34" charset="0"/>
          <a:cs typeface="Tahoma" pitchFamily="34" charset="0"/>
        </a:defRPr>
      </a:lvl7pPr>
      <a:lvl8pPr marL="1028700" algn="l" rtl="0" eaLnBrk="1" fontAlgn="base" hangingPunct="1">
        <a:spcBef>
          <a:spcPct val="0"/>
        </a:spcBef>
        <a:spcAft>
          <a:spcPct val="0"/>
        </a:spcAft>
        <a:defRPr sz="3375">
          <a:solidFill>
            <a:schemeClr val="bg1"/>
          </a:solidFill>
          <a:latin typeface="Tahoma" pitchFamily="34" charset="0"/>
          <a:cs typeface="Tahoma" pitchFamily="34" charset="0"/>
        </a:defRPr>
      </a:lvl8pPr>
      <a:lvl9pPr marL="1371600" algn="l" rtl="0" eaLnBrk="1" fontAlgn="base" hangingPunct="1">
        <a:spcBef>
          <a:spcPct val="0"/>
        </a:spcBef>
        <a:spcAft>
          <a:spcPct val="0"/>
        </a:spcAft>
        <a:defRPr sz="3375">
          <a:solidFill>
            <a:schemeClr val="bg1"/>
          </a:solidFill>
          <a:latin typeface="Tahoma" pitchFamily="34" charset="0"/>
          <a:cs typeface="Tahoma"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rgbClr val="003B68"/>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rgbClr val="003B68"/>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14400" y="228600"/>
            <a:ext cx="8458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5" name="Rectangle 21"/>
          <p:cNvSpPr>
            <a:spLocks noChangeArrowheads="1"/>
          </p:cNvSpPr>
          <p:nvPr/>
        </p:nvSpPr>
        <p:spPr bwMode="auto">
          <a:xfrm>
            <a:off x="3878265" y="6623054"/>
            <a:ext cx="5189537" cy="244475"/>
          </a:xfrm>
          <a:prstGeom prst="rect">
            <a:avLst/>
          </a:prstGeom>
          <a:noFill/>
          <a:ln w="9525">
            <a:noFill/>
            <a:miter lim="800000"/>
            <a:headEnd/>
            <a:tailEnd/>
          </a:ln>
          <a:effectLst/>
        </p:spPr>
        <p:txBody>
          <a:bodyPr/>
          <a:lstStyle/>
          <a:p>
            <a:pPr algn="r">
              <a:defRPr/>
            </a:pPr>
            <a:r>
              <a:rPr lang="en-US" sz="675" dirty="0">
                <a:solidFill>
                  <a:schemeClr val="tx1">
                    <a:lumMod val="50000"/>
                    <a:lumOff val="50000"/>
                  </a:schemeClr>
                </a:solidFill>
              </a:rPr>
              <a:t>Copyright Goodheart-Willcox Co., Inc.  May not be posted to a publicly accessible website.</a:t>
            </a:r>
          </a:p>
        </p:txBody>
      </p:sp>
    </p:spTree>
    <p:extLst>
      <p:ext uri="{BB962C8B-B14F-4D97-AF65-F5344CB8AC3E}">
        <p14:creationId xmlns:p14="http://schemas.microsoft.com/office/powerpoint/2010/main" val="76771014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txStyles>
    <p:titleStyle>
      <a:lvl1pPr algn="l" rtl="0" eaLnBrk="1" fontAlgn="base" hangingPunct="1">
        <a:spcBef>
          <a:spcPct val="0"/>
        </a:spcBef>
        <a:spcAft>
          <a:spcPct val="0"/>
        </a:spcAft>
        <a:defRPr sz="3000" b="1" kern="1200">
          <a:solidFill>
            <a:srgbClr val="C4151C"/>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2775" b="1">
          <a:solidFill>
            <a:srgbClr val="00793F"/>
          </a:solidFill>
          <a:latin typeface="Trebuchet MS" pitchFamily="34" charset="0"/>
          <a:cs typeface="Tahoma" pitchFamily="34" charset="0"/>
        </a:defRPr>
      </a:lvl2pPr>
      <a:lvl3pPr algn="l" rtl="0" eaLnBrk="1" fontAlgn="base" hangingPunct="1">
        <a:spcBef>
          <a:spcPct val="0"/>
        </a:spcBef>
        <a:spcAft>
          <a:spcPct val="0"/>
        </a:spcAft>
        <a:defRPr sz="2775" b="1">
          <a:solidFill>
            <a:srgbClr val="00793F"/>
          </a:solidFill>
          <a:latin typeface="Trebuchet MS" pitchFamily="34" charset="0"/>
          <a:cs typeface="Tahoma" pitchFamily="34" charset="0"/>
        </a:defRPr>
      </a:lvl3pPr>
      <a:lvl4pPr algn="l" rtl="0" eaLnBrk="1" fontAlgn="base" hangingPunct="1">
        <a:spcBef>
          <a:spcPct val="0"/>
        </a:spcBef>
        <a:spcAft>
          <a:spcPct val="0"/>
        </a:spcAft>
        <a:defRPr sz="2775" b="1">
          <a:solidFill>
            <a:srgbClr val="00793F"/>
          </a:solidFill>
          <a:latin typeface="Trebuchet MS" pitchFamily="34" charset="0"/>
          <a:cs typeface="Tahoma" pitchFamily="34" charset="0"/>
        </a:defRPr>
      </a:lvl4pPr>
      <a:lvl5pPr algn="l" rtl="0" eaLnBrk="1" fontAlgn="base" hangingPunct="1">
        <a:spcBef>
          <a:spcPct val="0"/>
        </a:spcBef>
        <a:spcAft>
          <a:spcPct val="0"/>
        </a:spcAft>
        <a:defRPr sz="2775" b="1">
          <a:solidFill>
            <a:srgbClr val="00793F"/>
          </a:solidFill>
          <a:latin typeface="Trebuchet MS" pitchFamily="34" charset="0"/>
          <a:cs typeface="Tahoma" pitchFamily="34" charset="0"/>
        </a:defRPr>
      </a:lvl5pPr>
      <a:lvl6pPr marL="342900" algn="l" rtl="0" eaLnBrk="1" fontAlgn="base" hangingPunct="1">
        <a:spcBef>
          <a:spcPct val="0"/>
        </a:spcBef>
        <a:spcAft>
          <a:spcPct val="0"/>
        </a:spcAft>
        <a:defRPr sz="3375">
          <a:solidFill>
            <a:schemeClr val="bg1"/>
          </a:solidFill>
          <a:latin typeface="Tahoma" pitchFamily="34" charset="0"/>
          <a:cs typeface="Tahoma" pitchFamily="34" charset="0"/>
        </a:defRPr>
      </a:lvl6pPr>
      <a:lvl7pPr marL="685800" algn="l" rtl="0" eaLnBrk="1" fontAlgn="base" hangingPunct="1">
        <a:spcBef>
          <a:spcPct val="0"/>
        </a:spcBef>
        <a:spcAft>
          <a:spcPct val="0"/>
        </a:spcAft>
        <a:defRPr sz="3375">
          <a:solidFill>
            <a:schemeClr val="bg1"/>
          </a:solidFill>
          <a:latin typeface="Tahoma" pitchFamily="34" charset="0"/>
          <a:cs typeface="Tahoma" pitchFamily="34" charset="0"/>
        </a:defRPr>
      </a:lvl7pPr>
      <a:lvl8pPr marL="1028700" algn="l" rtl="0" eaLnBrk="1" fontAlgn="base" hangingPunct="1">
        <a:spcBef>
          <a:spcPct val="0"/>
        </a:spcBef>
        <a:spcAft>
          <a:spcPct val="0"/>
        </a:spcAft>
        <a:defRPr sz="3375">
          <a:solidFill>
            <a:schemeClr val="bg1"/>
          </a:solidFill>
          <a:latin typeface="Tahoma" pitchFamily="34" charset="0"/>
          <a:cs typeface="Tahoma" pitchFamily="34" charset="0"/>
        </a:defRPr>
      </a:lvl8pPr>
      <a:lvl9pPr marL="1371600" algn="l" rtl="0" eaLnBrk="1" fontAlgn="base" hangingPunct="1">
        <a:spcBef>
          <a:spcPct val="0"/>
        </a:spcBef>
        <a:spcAft>
          <a:spcPct val="0"/>
        </a:spcAft>
        <a:defRPr sz="3375">
          <a:solidFill>
            <a:schemeClr val="bg1"/>
          </a:solidFill>
          <a:latin typeface="Tahoma" pitchFamily="34" charset="0"/>
          <a:cs typeface="Tahoma"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rgbClr val="003B68"/>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rgbClr val="003B68"/>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2400" y="304800"/>
            <a:ext cx="8458200" cy="1219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4" name="Rectangle 21"/>
          <p:cNvSpPr>
            <a:spLocks noChangeArrowheads="1"/>
          </p:cNvSpPr>
          <p:nvPr/>
        </p:nvSpPr>
        <p:spPr bwMode="auto">
          <a:xfrm>
            <a:off x="3878265" y="6623054"/>
            <a:ext cx="5189537" cy="244475"/>
          </a:xfrm>
          <a:prstGeom prst="rect">
            <a:avLst/>
          </a:prstGeom>
          <a:noFill/>
          <a:ln w="9525">
            <a:noFill/>
            <a:miter lim="800000"/>
            <a:headEnd/>
            <a:tailEnd/>
          </a:ln>
          <a:effectLst/>
        </p:spPr>
        <p:txBody>
          <a:bodyPr/>
          <a:lstStyle/>
          <a:p>
            <a:pPr algn="r">
              <a:defRPr/>
            </a:pPr>
            <a:r>
              <a:rPr lang="en-US" sz="675" dirty="0">
                <a:solidFill>
                  <a:schemeClr val="bg1"/>
                </a:solidFill>
              </a:rPr>
              <a:t>Copyright Goodheart-Willcox Co., Inc.  May not be posted to a publicly accessible website.</a:t>
            </a:r>
          </a:p>
        </p:txBody>
      </p:sp>
    </p:spTree>
    <p:extLst>
      <p:ext uri="{BB962C8B-B14F-4D97-AF65-F5344CB8AC3E}">
        <p14:creationId xmlns:p14="http://schemas.microsoft.com/office/powerpoint/2010/main" val="424765652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iming>
    <p:tnLst>
      <p:par>
        <p:cTn id="1" dur="indefinite" restart="never" nodeType="tmRoot"/>
      </p:par>
    </p:tnLst>
  </p:timing>
  <p:txStyles>
    <p:titleStyle>
      <a:lvl1pPr algn="l" rtl="0" eaLnBrk="1" fontAlgn="base" hangingPunct="1">
        <a:spcBef>
          <a:spcPct val="0"/>
        </a:spcBef>
        <a:spcAft>
          <a:spcPct val="0"/>
        </a:spcAft>
        <a:defRPr sz="3000" b="1" kern="1200">
          <a:solidFill>
            <a:schemeClr val="bg1"/>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2475" b="1">
          <a:solidFill>
            <a:srgbClr val="005BAA"/>
          </a:solidFill>
          <a:latin typeface="Trebuchet MS" pitchFamily="34" charset="0"/>
          <a:cs typeface="Tahoma" pitchFamily="34" charset="0"/>
        </a:defRPr>
      </a:lvl2pPr>
      <a:lvl3pPr algn="l" rtl="0" eaLnBrk="1" fontAlgn="base" hangingPunct="1">
        <a:spcBef>
          <a:spcPct val="0"/>
        </a:spcBef>
        <a:spcAft>
          <a:spcPct val="0"/>
        </a:spcAft>
        <a:defRPr sz="2475" b="1">
          <a:solidFill>
            <a:srgbClr val="005BAA"/>
          </a:solidFill>
          <a:latin typeface="Trebuchet MS" pitchFamily="34" charset="0"/>
          <a:cs typeface="Tahoma" pitchFamily="34" charset="0"/>
        </a:defRPr>
      </a:lvl3pPr>
      <a:lvl4pPr algn="l" rtl="0" eaLnBrk="1" fontAlgn="base" hangingPunct="1">
        <a:spcBef>
          <a:spcPct val="0"/>
        </a:spcBef>
        <a:spcAft>
          <a:spcPct val="0"/>
        </a:spcAft>
        <a:defRPr sz="2475" b="1">
          <a:solidFill>
            <a:srgbClr val="005BAA"/>
          </a:solidFill>
          <a:latin typeface="Trebuchet MS" pitchFamily="34" charset="0"/>
          <a:cs typeface="Tahoma" pitchFamily="34" charset="0"/>
        </a:defRPr>
      </a:lvl4pPr>
      <a:lvl5pPr algn="l" rtl="0" eaLnBrk="1" fontAlgn="base" hangingPunct="1">
        <a:spcBef>
          <a:spcPct val="0"/>
        </a:spcBef>
        <a:spcAft>
          <a:spcPct val="0"/>
        </a:spcAft>
        <a:defRPr sz="2475" b="1">
          <a:solidFill>
            <a:srgbClr val="005BAA"/>
          </a:solidFill>
          <a:latin typeface="Trebuchet MS" pitchFamily="34" charset="0"/>
          <a:cs typeface="Tahoma" pitchFamily="34" charset="0"/>
        </a:defRPr>
      </a:lvl5pPr>
      <a:lvl6pPr marL="342900" algn="l" rtl="0" eaLnBrk="1" fontAlgn="base" hangingPunct="1">
        <a:spcBef>
          <a:spcPct val="0"/>
        </a:spcBef>
        <a:spcAft>
          <a:spcPct val="0"/>
        </a:spcAft>
        <a:defRPr sz="3375">
          <a:solidFill>
            <a:schemeClr val="bg1"/>
          </a:solidFill>
          <a:latin typeface="Tahoma" pitchFamily="34" charset="0"/>
          <a:cs typeface="Tahoma" pitchFamily="34" charset="0"/>
        </a:defRPr>
      </a:lvl6pPr>
      <a:lvl7pPr marL="685800" algn="l" rtl="0" eaLnBrk="1" fontAlgn="base" hangingPunct="1">
        <a:spcBef>
          <a:spcPct val="0"/>
        </a:spcBef>
        <a:spcAft>
          <a:spcPct val="0"/>
        </a:spcAft>
        <a:defRPr sz="3375">
          <a:solidFill>
            <a:schemeClr val="bg1"/>
          </a:solidFill>
          <a:latin typeface="Tahoma" pitchFamily="34" charset="0"/>
          <a:cs typeface="Tahoma" pitchFamily="34" charset="0"/>
        </a:defRPr>
      </a:lvl7pPr>
      <a:lvl8pPr marL="1028700" algn="l" rtl="0" eaLnBrk="1" fontAlgn="base" hangingPunct="1">
        <a:spcBef>
          <a:spcPct val="0"/>
        </a:spcBef>
        <a:spcAft>
          <a:spcPct val="0"/>
        </a:spcAft>
        <a:defRPr sz="3375">
          <a:solidFill>
            <a:schemeClr val="bg1"/>
          </a:solidFill>
          <a:latin typeface="Tahoma" pitchFamily="34" charset="0"/>
          <a:cs typeface="Tahoma" pitchFamily="34" charset="0"/>
        </a:defRPr>
      </a:lvl8pPr>
      <a:lvl9pPr marL="1371600" algn="l" rtl="0" eaLnBrk="1" fontAlgn="base" hangingPunct="1">
        <a:spcBef>
          <a:spcPct val="0"/>
        </a:spcBef>
        <a:spcAft>
          <a:spcPct val="0"/>
        </a:spcAft>
        <a:defRPr sz="3375">
          <a:solidFill>
            <a:schemeClr val="bg1"/>
          </a:solidFill>
          <a:latin typeface="Tahoma" pitchFamily="34" charset="0"/>
          <a:cs typeface="Tahoma"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rgbClr val="003B68"/>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rgbClr val="003B68"/>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524000" y="152400"/>
            <a:ext cx="6858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 name="Rectangle 21"/>
          <p:cNvSpPr>
            <a:spLocks noChangeArrowheads="1"/>
          </p:cNvSpPr>
          <p:nvPr/>
        </p:nvSpPr>
        <p:spPr bwMode="auto">
          <a:xfrm>
            <a:off x="3878265" y="6623054"/>
            <a:ext cx="5189537" cy="244475"/>
          </a:xfrm>
          <a:prstGeom prst="rect">
            <a:avLst/>
          </a:prstGeom>
          <a:noFill/>
          <a:ln w="9525">
            <a:noFill/>
            <a:miter lim="800000"/>
            <a:headEnd/>
            <a:tailEnd/>
          </a:ln>
          <a:effectLst/>
        </p:spPr>
        <p:txBody>
          <a:bodyPr/>
          <a:lstStyle/>
          <a:p>
            <a:pPr algn="r">
              <a:defRPr/>
            </a:pPr>
            <a:r>
              <a:rPr lang="en-US" sz="675" dirty="0">
                <a:solidFill>
                  <a:schemeClr val="tx1">
                    <a:lumMod val="50000"/>
                    <a:lumOff val="50000"/>
                  </a:schemeClr>
                </a:solidFill>
              </a:rPr>
              <a:t>Copyright Goodheart-Willcox Co., Inc.  May not be posted to a publicly accessible website.</a:t>
            </a:r>
          </a:p>
        </p:txBody>
      </p:sp>
    </p:spTree>
    <p:extLst>
      <p:ext uri="{BB962C8B-B14F-4D97-AF65-F5344CB8AC3E}">
        <p14:creationId xmlns:p14="http://schemas.microsoft.com/office/powerpoint/2010/main" val="16086608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iming>
    <p:tnLst>
      <p:par>
        <p:cTn id="1" dur="indefinite" restart="never" nodeType="tmRoot"/>
      </p:par>
    </p:tnLst>
  </p:timing>
  <p:txStyles>
    <p:titleStyle>
      <a:lvl1pPr algn="l" rtl="0" eaLnBrk="1" fontAlgn="base" hangingPunct="1">
        <a:spcBef>
          <a:spcPct val="0"/>
        </a:spcBef>
        <a:spcAft>
          <a:spcPct val="0"/>
        </a:spcAft>
        <a:defRPr sz="2475" b="1" kern="1200">
          <a:solidFill>
            <a:schemeClr val="tx1"/>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2475" b="1">
          <a:solidFill>
            <a:schemeClr val="tx1"/>
          </a:solidFill>
          <a:latin typeface="Trebuchet MS" pitchFamily="34" charset="0"/>
          <a:cs typeface="Tahoma" pitchFamily="34" charset="0"/>
        </a:defRPr>
      </a:lvl2pPr>
      <a:lvl3pPr algn="l" rtl="0" eaLnBrk="1" fontAlgn="base" hangingPunct="1">
        <a:spcBef>
          <a:spcPct val="0"/>
        </a:spcBef>
        <a:spcAft>
          <a:spcPct val="0"/>
        </a:spcAft>
        <a:defRPr sz="2475" b="1">
          <a:solidFill>
            <a:schemeClr val="tx1"/>
          </a:solidFill>
          <a:latin typeface="Trebuchet MS" pitchFamily="34" charset="0"/>
          <a:cs typeface="Tahoma" pitchFamily="34" charset="0"/>
        </a:defRPr>
      </a:lvl3pPr>
      <a:lvl4pPr algn="l" rtl="0" eaLnBrk="1" fontAlgn="base" hangingPunct="1">
        <a:spcBef>
          <a:spcPct val="0"/>
        </a:spcBef>
        <a:spcAft>
          <a:spcPct val="0"/>
        </a:spcAft>
        <a:defRPr sz="2475" b="1">
          <a:solidFill>
            <a:schemeClr val="tx1"/>
          </a:solidFill>
          <a:latin typeface="Trebuchet MS" pitchFamily="34" charset="0"/>
          <a:cs typeface="Tahoma" pitchFamily="34" charset="0"/>
        </a:defRPr>
      </a:lvl4pPr>
      <a:lvl5pPr algn="l" rtl="0" eaLnBrk="1" fontAlgn="base" hangingPunct="1">
        <a:spcBef>
          <a:spcPct val="0"/>
        </a:spcBef>
        <a:spcAft>
          <a:spcPct val="0"/>
        </a:spcAft>
        <a:defRPr sz="2475" b="1">
          <a:solidFill>
            <a:schemeClr val="tx1"/>
          </a:solidFill>
          <a:latin typeface="Trebuchet MS" pitchFamily="34" charset="0"/>
          <a:cs typeface="Tahoma" pitchFamily="34" charset="0"/>
        </a:defRPr>
      </a:lvl5pPr>
      <a:lvl6pPr marL="342900" algn="l" rtl="0" eaLnBrk="1" fontAlgn="base" hangingPunct="1">
        <a:spcBef>
          <a:spcPct val="0"/>
        </a:spcBef>
        <a:spcAft>
          <a:spcPct val="0"/>
        </a:spcAft>
        <a:defRPr sz="3375">
          <a:solidFill>
            <a:schemeClr val="bg1"/>
          </a:solidFill>
          <a:latin typeface="Tahoma" pitchFamily="34" charset="0"/>
          <a:cs typeface="Tahoma" pitchFamily="34" charset="0"/>
        </a:defRPr>
      </a:lvl6pPr>
      <a:lvl7pPr marL="685800" algn="l" rtl="0" eaLnBrk="1" fontAlgn="base" hangingPunct="1">
        <a:spcBef>
          <a:spcPct val="0"/>
        </a:spcBef>
        <a:spcAft>
          <a:spcPct val="0"/>
        </a:spcAft>
        <a:defRPr sz="3375">
          <a:solidFill>
            <a:schemeClr val="bg1"/>
          </a:solidFill>
          <a:latin typeface="Tahoma" pitchFamily="34" charset="0"/>
          <a:cs typeface="Tahoma" pitchFamily="34" charset="0"/>
        </a:defRPr>
      </a:lvl7pPr>
      <a:lvl8pPr marL="1028700" algn="l" rtl="0" eaLnBrk="1" fontAlgn="base" hangingPunct="1">
        <a:spcBef>
          <a:spcPct val="0"/>
        </a:spcBef>
        <a:spcAft>
          <a:spcPct val="0"/>
        </a:spcAft>
        <a:defRPr sz="3375">
          <a:solidFill>
            <a:schemeClr val="bg1"/>
          </a:solidFill>
          <a:latin typeface="Tahoma" pitchFamily="34" charset="0"/>
          <a:cs typeface="Tahoma" pitchFamily="34" charset="0"/>
        </a:defRPr>
      </a:lvl8pPr>
      <a:lvl9pPr marL="1371600" algn="l" rtl="0" eaLnBrk="1" fontAlgn="base" hangingPunct="1">
        <a:spcBef>
          <a:spcPct val="0"/>
        </a:spcBef>
        <a:spcAft>
          <a:spcPct val="0"/>
        </a:spcAft>
        <a:defRPr sz="3375">
          <a:solidFill>
            <a:schemeClr val="bg1"/>
          </a:solidFill>
          <a:latin typeface="Tahoma" pitchFamily="34" charset="0"/>
          <a:cs typeface="Tahoma"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rgbClr val="003B68"/>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rgbClr val="003B68"/>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4" name="Rectangle 21"/>
          <p:cNvSpPr>
            <a:spLocks noChangeArrowheads="1"/>
          </p:cNvSpPr>
          <p:nvPr/>
        </p:nvSpPr>
        <p:spPr bwMode="auto">
          <a:xfrm>
            <a:off x="3878265" y="6623054"/>
            <a:ext cx="5189537" cy="244475"/>
          </a:xfrm>
          <a:prstGeom prst="rect">
            <a:avLst/>
          </a:prstGeom>
          <a:noFill/>
          <a:ln w="9525">
            <a:noFill/>
            <a:miter lim="800000"/>
            <a:headEnd/>
            <a:tailEnd/>
          </a:ln>
          <a:effectLst/>
        </p:spPr>
        <p:txBody>
          <a:bodyPr/>
          <a:lstStyle/>
          <a:p>
            <a:pPr algn="r">
              <a:defRPr/>
            </a:pPr>
            <a:r>
              <a:rPr lang="en-US" sz="675" dirty="0">
                <a:solidFill>
                  <a:schemeClr val="bg1"/>
                </a:solidFill>
              </a:rPr>
              <a:t>Copyright Goodheart-Willcox Co., Inc.  May not be posted to a publicly accessible website.</a:t>
            </a:r>
          </a:p>
        </p:txBody>
      </p:sp>
    </p:spTree>
    <p:extLst>
      <p:ext uri="{BB962C8B-B14F-4D97-AF65-F5344CB8AC3E}">
        <p14:creationId xmlns:p14="http://schemas.microsoft.com/office/powerpoint/2010/main" val="55352090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txStyles>
    <p:titleStyle>
      <a:lvl1pPr algn="l" rtl="0" eaLnBrk="1" fontAlgn="base" hangingPunct="1">
        <a:spcBef>
          <a:spcPct val="0"/>
        </a:spcBef>
        <a:spcAft>
          <a:spcPct val="0"/>
        </a:spcAft>
        <a:defRPr sz="2250" b="1" kern="1200">
          <a:solidFill>
            <a:schemeClr val="bg1"/>
          </a:solidFill>
          <a:latin typeface="Palatino Linotype" pitchFamily="18" charset="0"/>
          <a:ea typeface="Tahoma" pitchFamily="34" charset="0"/>
          <a:cs typeface="Tahoma" pitchFamily="34" charset="0"/>
        </a:defRPr>
      </a:lvl1pPr>
      <a:lvl2pPr algn="l" rtl="0" eaLnBrk="1" fontAlgn="base" hangingPunct="1">
        <a:spcBef>
          <a:spcPct val="0"/>
        </a:spcBef>
        <a:spcAft>
          <a:spcPct val="0"/>
        </a:spcAft>
        <a:defRPr sz="2250" b="1">
          <a:solidFill>
            <a:schemeClr val="bg1"/>
          </a:solidFill>
          <a:latin typeface="Palatino Linotype" pitchFamily="18" charset="0"/>
          <a:cs typeface="Tahoma" pitchFamily="34" charset="0"/>
        </a:defRPr>
      </a:lvl2pPr>
      <a:lvl3pPr algn="l" rtl="0" eaLnBrk="1" fontAlgn="base" hangingPunct="1">
        <a:spcBef>
          <a:spcPct val="0"/>
        </a:spcBef>
        <a:spcAft>
          <a:spcPct val="0"/>
        </a:spcAft>
        <a:defRPr sz="2250" b="1">
          <a:solidFill>
            <a:schemeClr val="bg1"/>
          </a:solidFill>
          <a:latin typeface="Palatino Linotype" pitchFamily="18" charset="0"/>
          <a:cs typeface="Tahoma" pitchFamily="34" charset="0"/>
        </a:defRPr>
      </a:lvl3pPr>
      <a:lvl4pPr algn="l" rtl="0" eaLnBrk="1" fontAlgn="base" hangingPunct="1">
        <a:spcBef>
          <a:spcPct val="0"/>
        </a:spcBef>
        <a:spcAft>
          <a:spcPct val="0"/>
        </a:spcAft>
        <a:defRPr sz="2250" b="1">
          <a:solidFill>
            <a:schemeClr val="bg1"/>
          </a:solidFill>
          <a:latin typeface="Palatino Linotype" pitchFamily="18" charset="0"/>
          <a:cs typeface="Tahoma" pitchFamily="34" charset="0"/>
        </a:defRPr>
      </a:lvl4pPr>
      <a:lvl5pPr algn="l" rtl="0" eaLnBrk="1" fontAlgn="base" hangingPunct="1">
        <a:spcBef>
          <a:spcPct val="0"/>
        </a:spcBef>
        <a:spcAft>
          <a:spcPct val="0"/>
        </a:spcAft>
        <a:defRPr sz="2250" b="1">
          <a:solidFill>
            <a:schemeClr val="bg1"/>
          </a:solidFill>
          <a:latin typeface="Palatino Linotype" pitchFamily="18" charset="0"/>
          <a:cs typeface="Tahoma" pitchFamily="34" charset="0"/>
        </a:defRPr>
      </a:lvl5pPr>
      <a:lvl6pPr marL="342900" algn="l" rtl="0" eaLnBrk="1" fontAlgn="base" hangingPunct="1">
        <a:spcBef>
          <a:spcPct val="0"/>
        </a:spcBef>
        <a:spcAft>
          <a:spcPct val="0"/>
        </a:spcAft>
        <a:defRPr sz="3375">
          <a:solidFill>
            <a:schemeClr val="bg1"/>
          </a:solidFill>
          <a:latin typeface="Tahoma" pitchFamily="34" charset="0"/>
          <a:cs typeface="Tahoma" pitchFamily="34" charset="0"/>
        </a:defRPr>
      </a:lvl6pPr>
      <a:lvl7pPr marL="685800" algn="l" rtl="0" eaLnBrk="1" fontAlgn="base" hangingPunct="1">
        <a:spcBef>
          <a:spcPct val="0"/>
        </a:spcBef>
        <a:spcAft>
          <a:spcPct val="0"/>
        </a:spcAft>
        <a:defRPr sz="3375">
          <a:solidFill>
            <a:schemeClr val="bg1"/>
          </a:solidFill>
          <a:latin typeface="Tahoma" pitchFamily="34" charset="0"/>
          <a:cs typeface="Tahoma" pitchFamily="34" charset="0"/>
        </a:defRPr>
      </a:lvl7pPr>
      <a:lvl8pPr marL="1028700" algn="l" rtl="0" eaLnBrk="1" fontAlgn="base" hangingPunct="1">
        <a:spcBef>
          <a:spcPct val="0"/>
        </a:spcBef>
        <a:spcAft>
          <a:spcPct val="0"/>
        </a:spcAft>
        <a:defRPr sz="3375">
          <a:solidFill>
            <a:schemeClr val="bg1"/>
          </a:solidFill>
          <a:latin typeface="Tahoma" pitchFamily="34" charset="0"/>
          <a:cs typeface="Tahoma" pitchFamily="34" charset="0"/>
        </a:defRPr>
      </a:lvl8pPr>
      <a:lvl9pPr marL="1371600" algn="l" rtl="0" eaLnBrk="1" fontAlgn="base" hangingPunct="1">
        <a:spcBef>
          <a:spcPct val="0"/>
        </a:spcBef>
        <a:spcAft>
          <a:spcPct val="0"/>
        </a:spcAft>
        <a:defRPr sz="3375">
          <a:solidFill>
            <a:schemeClr val="bg1"/>
          </a:solidFill>
          <a:latin typeface="Tahoma" pitchFamily="34" charset="0"/>
          <a:cs typeface="Tahoma"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rgbClr val="003B68"/>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rgbClr val="003B68"/>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rgbClr val="003B68"/>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795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Business Ethics (Continued)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889516"/>
            <a:ext cx="5698086" cy="4246937"/>
          </a:xfrm>
          <a:prstGeom prst="rect">
            <a:avLst/>
          </a:prstGeom>
        </p:spPr>
      </p:pic>
      <p:sp>
        <p:nvSpPr>
          <p:cNvPr id="3" name="Content Placeholder 2"/>
          <p:cNvSpPr>
            <a:spLocks noGrp="1"/>
          </p:cNvSpPr>
          <p:nvPr>
            <p:ph idx="1"/>
          </p:nvPr>
        </p:nvSpPr>
        <p:spPr>
          <a:xfrm>
            <a:off x="5429250" y="6105525"/>
            <a:ext cx="1907136" cy="238126"/>
          </a:xfrm>
        </p:spPr>
        <p:txBody>
          <a:bodyPr/>
          <a:lstStyle/>
          <a:p>
            <a:pPr marL="0" indent="0" algn="r">
              <a:buNone/>
            </a:pPr>
            <a:r>
              <a:rPr lang="en-US" sz="1000" dirty="0" smtClean="0"/>
              <a:t>Goodheart-Willcox Publisher</a:t>
            </a:r>
            <a:endParaRPr lang="en-US" sz="1000" dirty="0"/>
          </a:p>
        </p:txBody>
      </p:sp>
    </p:spTree>
    <p:extLst>
      <p:ext uri="{BB962C8B-B14F-4D97-AF65-F5344CB8AC3E}">
        <p14:creationId xmlns:p14="http://schemas.microsoft.com/office/powerpoint/2010/main" val="14369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Ethical Marketing Practices </a:t>
            </a:r>
            <a:endParaRPr lang="en-US" sz="4000" dirty="0"/>
          </a:p>
        </p:txBody>
      </p:sp>
      <p:sp>
        <p:nvSpPr>
          <p:cNvPr id="3" name="Content Placeholder 2"/>
          <p:cNvSpPr>
            <a:spLocks noGrp="1"/>
          </p:cNvSpPr>
          <p:nvPr>
            <p:ph idx="1"/>
          </p:nvPr>
        </p:nvSpPr>
        <p:spPr/>
        <p:txBody>
          <a:bodyPr/>
          <a:lstStyle/>
          <a:p>
            <a:r>
              <a:rPr lang="en-US" sz="2600" dirty="0" smtClean="0"/>
              <a:t>Customers purchase from companies they trust and perceive to act ethically</a:t>
            </a:r>
          </a:p>
          <a:p>
            <a:r>
              <a:rPr lang="en-US" sz="2600" dirty="0" smtClean="0"/>
              <a:t>Businesses must adhere to marketing laws and ethical practices</a:t>
            </a:r>
          </a:p>
          <a:p>
            <a:pPr lvl="1"/>
            <a:r>
              <a:rPr lang="en-US" sz="2525" dirty="0" smtClean="0"/>
              <a:t>Customer privacy</a:t>
            </a:r>
          </a:p>
          <a:p>
            <a:pPr lvl="1"/>
            <a:r>
              <a:rPr lang="en-US" sz="2525" dirty="0" smtClean="0"/>
              <a:t>Honest marketing information</a:t>
            </a:r>
          </a:p>
          <a:p>
            <a:pPr lvl="1"/>
            <a:r>
              <a:rPr lang="en-US" sz="2525" dirty="0" smtClean="0"/>
              <a:t>Fair pricing</a:t>
            </a:r>
          </a:p>
          <a:p>
            <a:pPr lvl="1"/>
            <a:r>
              <a:rPr lang="en-US" sz="2525" dirty="0" smtClean="0"/>
              <a:t>Ethical selling</a:t>
            </a:r>
          </a:p>
        </p:txBody>
      </p:sp>
    </p:spTree>
    <p:extLst>
      <p:ext uri="{BB962C8B-B14F-4D97-AF65-F5344CB8AC3E}">
        <p14:creationId xmlns:p14="http://schemas.microsoft.com/office/powerpoint/2010/main" val="2298076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Ethical Marketing Practices </a:t>
            </a:r>
            <a:r>
              <a:rPr lang="en-US" sz="4000" dirty="0" smtClean="0"/>
              <a:t>(Continued)</a:t>
            </a:r>
            <a:endParaRPr lang="en-US" sz="4000" dirty="0"/>
          </a:p>
        </p:txBody>
      </p:sp>
      <p:sp>
        <p:nvSpPr>
          <p:cNvPr id="5" name="Content Placeholder 4"/>
          <p:cNvSpPr>
            <a:spLocks noGrp="1"/>
          </p:cNvSpPr>
          <p:nvPr>
            <p:ph idx="1"/>
          </p:nvPr>
        </p:nvSpPr>
        <p:spPr/>
        <p:txBody>
          <a:bodyPr/>
          <a:lstStyle/>
          <a:p>
            <a:r>
              <a:rPr lang="en-US" sz="2600" dirty="0" smtClean="0"/>
              <a:t>Businesses are expected to protect customers by keeping information secure</a:t>
            </a:r>
          </a:p>
          <a:p>
            <a:r>
              <a:rPr lang="en-US" sz="2600" b="1" dirty="0" smtClean="0"/>
              <a:t>Customer </a:t>
            </a:r>
            <a:r>
              <a:rPr lang="en-US" sz="2600" b="1" dirty="0"/>
              <a:t>relationship management (CRM) </a:t>
            </a:r>
            <a:r>
              <a:rPr lang="en-US" sz="2600" dirty="0" smtClean="0"/>
              <a:t>tracks </a:t>
            </a:r>
            <a:r>
              <a:rPr lang="en-US" sz="2600" dirty="0"/>
              <a:t>contact information and other information for current and potential customers </a:t>
            </a:r>
          </a:p>
          <a:p>
            <a:pPr lvl="1"/>
            <a:r>
              <a:rPr lang="en-US" sz="2500" dirty="0" smtClean="0"/>
              <a:t>Information should </a:t>
            </a:r>
            <a:r>
              <a:rPr lang="en-US" sz="2500" dirty="0"/>
              <a:t>be considered private </a:t>
            </a:r>
          </a:p>
          <a:p>
            <a:pPr lvl="1"/>
            <a:r>
              <a:rPr lang="en-US" sz="2500" dirty="0"/>
              <a:t>Used for marketing and sales purposes </a:t>
            </a:r>
          </a:p>
          <a:p>
            <a:endParaRPr lang="en-US" dirty="0"/>
          </a:p>
        </p:txBody>
      </p:sp>
    </p:spTree>
    <p:extLst>
      <p:ext uri="{BB962C8B-B14F-4D97-AF65-F5344CB8AC3E}">
        <p14:creationId xmlns:p14="http://schemas.microsoft.com/office/powerpoint/2010/main" val="345878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Ethical Marketing Practices (Continued) </a:t>
            </a:r>
            <a:endParaRPr lang="en-US" sz="4000" dirty="0"/>
          </a:p>
        </p:txBody>
      </p:sp>
      <p:sp>
        <p:nvSpPr>
          <p:cNvPr id="3" name="Content Placeholder 2"/>
          <p:cNvSpPr>
            <a:spLocks noGrp="1"/>
          </p:cNvSpPr>
          <p:nvPr>
            <p:ph idx="1"/>
          </p:nvPr>
        </p:nvSpPr>
        <p:spPr/>
        <p:txBody>
          <a:bodyPr/>
          <a:lstStyle/>
          <a:p>
            <a:r>
              <a:rPr lang="en-US" sz="2600" dirty="0" smtClean="0"/>
              <a:t>Advertising pieces must follow guidelines set by the </a:t>
            </a:r>
            <a:r>
              <a:rPr lang="en-US" sz="2600" i="1" dirty="0" smtClean="0"/>
              <a:t>Federal Trade Commission (FTC)</a:t>
            </a:r>
            <a:endParaRPr lang="en-US" sz="2600" dirty="0" smtClean="0"/>
          </a:p>
          <a:p>
            <a:r>
              <a:rPr lang="en-US" sz="2600" dirty="0" smtClean="0"/>
              <a:t>Under the </a:t>
            </a:r>
            <a:r>
              <a:rPr lang="en-US" sz="2600" i="1" dirty="0" smtClean="0"/>
              <a:t>Federal Trade Commission Act</a:t>
            </a:r>
            <a:r>
              <a:rPr lang="en-US" sz="2600" dirty="0" smtClean="0"/>
              <a:t>,</a:t>
            </a:r>
            <a:r>
              <a:rPr lang="en-US" sz="2600" i="1" dirty="0" smtClean="0"/>
              <a:t> </a:t>
            </a:r>
            <a:r>
              <a:rPr lang="en-US" sz="2600" dirty="0" smtClean="0"/>
              <a:t>federal law states the following: </a:t>
            </a:r>
          </a:p>
          <a:p>
            <a:pPr lvl="1"/>
            <a:r>
              <a:rPr lang="en-US" sz="2500" dirty="0" smtClean="0"/>
              <a:t>Advertising must be truthful and nondeceptive </a:t>
            </a:r>
          </a:p>
          <a:p>
            <a:pPr lvl="1"/>
            <a:r>
              <a:rPr lang="en-US" sz="2500" dirty="0" smtClean="0"/>
              <a:t>Advertisers must have evidence to back up their claims </a:t>
            </a:r>
          </a:p>
          <a:p>
            <a:pPr lvl="1"/>
            <a:r>
              <a:rPr lang="en-US" sz="2500" dirty="0" smtClean="0"/>
              <a:t>Advertisements cannot be unfair</a:t>
            </a:r>
          </a:p>
          <a:p>
            <a:r>
              <a:rPr lang="en-US" sz="2575" i="1" dirty="0" smtClean="0"/>
              <a:t>False advertising</a:t>
            </a:r>
            <a:r>
              <a:rPr lang="en-US" sz="2575" dirty="0" smtClean="0"/>
              <a:t> is overstating the features and benefits of goods or services or making false claims</a:t>
            </a:r>
            <a:endParaRPr lang="en-US" sz="2575" i="1" dirty="0"/>
          </a:p>
        </p:txBody>
      </p:sp>
    </p:spTree>
    <p:extLst>
      <p:ext uri="{BB962C8B-B14F-4D97-AF65-F5344CB8AC3E}">
        <p14:creationId xmlns:p14="http://schemas.microsoft.com/office/powerpoint/2010/main" val="886172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Ethical Marketing Practices (Continued)</a:t>
            </a:r>
            <a:endParaRPr lang="en-US" sz="4000" dirty="0"/>
          </a:p>
        </p:txBody>
      </p:sp>
      <p:sp>
        <p:nvSpPr>
          <p:cNvPr id="3" name="Content Placeholder 2"/>
          <p:cNvSpPr>
            <a:spLocks noGrp="1"/>
          </p:cNvSpPr>
          <p:nvPr>
            <p:ph idx="1"/>
          </p:nvPr>
        </p:nvSpPr>
        <p:spPr/>
        <p:txBody>
          <a:bodyPr/>
          <a:lstStyle/>
          <a:p>
            <a:r>
              <a:rPr lang="en-US" sz="2600" b="1" dirty="0" smtClean="0"/>
              <a:t>Spam </a:t>
            </a:r>
            <a:r>
              <a:rPr lang="en-US" sz="2600" dirty="0" smtClean="0"/>
              <a:t>is electronic messages sent in bulk to people who did not give a company permission to e-mail them</a:t>
            </a:r>
          </a:p>
          <a:p>
            <a:pPr lvl="1"/>
            <a:r>
              <a:rPr lang="en-US" sz="2525" dirty="0" smtClean="0"/>
              <a:t>Sending spam is unethical</a:t>
            </a:r>
          </a:p>
          <a:p>
            <a:pPr lvl="1"/>
            <a:r>
              <a:rPr lang="en-US" sz="2525" dirty="0" smtClean="0"/>
              <a:t>Can reflect poorly on a company and irritate current and potential customers </a:t>
            </a:r>
            <a:endParaRPr lang="en-US" sz="2525" b="1" dirty="0"/>
          </a:p>
        </p:txBody>
      </p:sp>
    </p:spTree>
    <p:extLst>
      <p:ext uri="{BB962C8B-B14F-4D97-AF65-F5344CB8AC3E}">
        <p14:creationId xmlns:p14="http://schemas.microsoft.com/office/powerpoint/2010/main" val="3262378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Ethical Marketing Practices (Continued) </a:t>
            </a:r>
            <a:endParaRPr lang="en-US" sz="4000" dirty="0"/>
          </a:p>
        </p:txBody>
      </p:sp>
      <p:sp>
        <p:nvSpPr>
          <p:cNvPr id="3" name="Content Placeholder 2"/>
          <p:cNvSpPr>
            <a:spLocks noGrp="1"/>
          </p:cNvSpPr>
          <p:nvPr>
            <p:ph idx="1"/>
          </p:nvPr>
        </p:nvSpPr>
        <p:spPr/>
        <p:txBody>
          <a:bodyPr/>
          <a:lstStyle/>
          <a:p>
            <a:r>
              <a:rPr lang="en-US" sz="2600" dirty="0" smtClean="0"/>
              <a:t>Unfair pricing practices are harmful to consumers and are often illegal </a:t>
            </a:r>
          </a:p>
          <a:p>
            <a:pPr lvl="1"/>
            <a:r>
              <a:rPr lang="en-US" sz="2450" dirty="0"/>
              <a:t>Prevented by state and federal laws</a:t>
            </a:r>
          </a:p>
          <a:p>
            <a:pPr lvl="1"/>
            <a:r>
              <a:rPr lang="en-US" sz="2450" dirty="0" smtClean="0"/>
              <a:t>Usually reported to authorities by unhappy customers</a:t>
            </a:r>
          </a:p>
          <a:p>
            <a:endParaRPr lang="en-US" sz="2600" dirty="0"/>
          </a:p>
          <a:p>
            <a:endParaRPr lang="en-US" sz="2600" dirty="0" smtClean="0"/>
          </a:p>
          <a:p>
            <a:endParaRPr lang="en-US" sz="2600" dirty="0"/>
          </a:p>
        </p:txBody>
      </p:sp>
    </p:spTree>
    <p:extLst>
      <p:ext uri="{BB962C8B-B14F-4D97-AF65-F5344CB8AC3E}">
        <p14:creationId xmlns:p14="http://schemas.microsoft.com/office/powerpoint/2010/main" val="296213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Ethical Marketing Practices (Continued) </a:t>
            </a:r>
          </a:p>
        </p:txBody>
      </p:sp>
      <p:sp>
        <p:nvSpPr>
          <p:cNvPr id="3" name="Content Placeholder 2"/>
          <p:cNvSpPr>
            <a:spLocks noGrp="1"/>
          </p:cNvSpPr>
          <p:nvPr>
            <p:ph idx="1"/>
          </p:nvPr>
        </p:nvSpPr>
        <p:spPr>
          <a:xfrm>
            <a:off x="6455206" y="6057900"/>
            <a:ext cx="1828800" cy="285750"/>
          </a:xfrm>
        </p:spPr>
        <p:txBody>
          <a:bodyPr/>
          <a:lstStyle/>
          <a:p>
            <a:pPr marL="0" lvl="1" indent="0">
              <a:buNone/>
            </a:pPr>
            <a:r>
              <a:rPr lang="en-US" sz="1000" dirty="0" smtClean="0"/>
              <a:t>Goodheart-Willcox </a:t>
            </a:r>
            <a:r>
              <a:rPr lang="en-US" sz="1000" dirty="0"/>
              <a:t>Publisher</a:t>
            </a:r>
          </a:p>
          <a:p>
            <a:endParaRPr lang="en-US" sz="1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8200" y="2076450"/>
            <a:ext cx="7307723" cy="3981450"/>
          </a:xfrm>
          <a:prstGeom prst="rect">
            <a:avLst/>
          </a:prstGeom>
        </p:spPr>
      </p:pic>
    </p:spTree>
    <p:extLst>
      <p:ext uri="{BB962C8B-B14F-4D97-AF65-F5344CB8AC3E}">
        <p14:creationId xmlns:p14="http://schemas.microsoft.com/office/powerpoint/2010/main" val="278581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Ethical Marketing Practices (Continued) </a:t>
            </a:r>
            <a:endParaRPr lang="en-US" sz="4000" dirty="0"/>
          </a:p>
        </p:txBody>
      </p:sp>
      <p:sp>
        <p:nvSpPr>
          <p:cNvPr id="3" name="Content Placeholder 2"/>
          <p:cNvSpPr>
            <a:spLocks noGrp="1"/>
          </p:cNvSpPr>
          <p:nvPr>
            <p:ph idx="1"/>
          </p:nvPr>
        </p:nvSpPr>
        <p:spPr/>
        <p:txBody>
          <a:bodyPr/>
          <a:lstStyle/>
          <a:p>
            <a:r>
              <a:rPr lang="en-US" sz="2600" dirty="0"/>
              <a:t>E</a:t>
            </a:r>
            <a:r>
              <a:rPr lang="en-US" sz="2600" dirty="0" smtClean="0"/>
              <a:t>thical selling practices are important for success</a:t>
            </a:r>
          </a:p>
          <a:p>
            <a:r>
              <a:rPr lang="en-US" sz="2600" dirty="0" smtClean="0"/>
              <a:t>Many businesses address issues with selling</a:t>
            </a:r>
          </a:p>
          <a:p>
            <a:pPr lvl="1"/>
            <a:r>
              <a:rPr lang="en-US" sz="2525" dirty="0" smtClean="0"/>
              <a:t>It is illegal to accept or pay bribes for the purpose of closing a sale or obtaining business licenses </a:t>
            </a:r>
          </a:p>
          <a:p>
            <a:pPr lvl="1"/>
            <a:r>
              <a:rPr lang="en-US" sz="2525" dirty="0" smtClean="0"/>
              <a:t>High-pressure selling is not illegal, but many customers perceive it as unethical </a:t>
            </a:r>
          </a:p>
          <a:p>
            <a:pPr lvl="1"/>
            <a:r>
              <a:rPr lang="en-US" sz="2525" dirty="0" smtClean="0"/>
              <a:t>It is unethical to accept gifts from suppliers in exchange for the promise to continue buying from them </a:t>
            </a:r>
            <a:endParaRPr lang="en-US" sz="2525" dirty="0"/>
          </a:p>
        </p:txBody>
      </p:sp>
    </p:spTree>
    <p:extLst>
      <p:ext uri="{BB962C8B-B14F-4D97-AF65-F5344CB8AC3E}">
        <p14:creationId xmlns:p14="http://schemas.microsoft.com/office/powerpoint/2010/main" val="2810118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sz="2800" dirty="0"/>
              <a:t>State two ways a company might convey its expectations for acceptable employee </a:t>
            </a:r>
            <a:r>
              <a:rPr lang="en-US" sz="2800" dirty="0" smtClean="0"/>
              <a:t>behavior.</a:t>
            </a:r>
          </a:p>
          <a:p>
            <a:pPr marL="512064" indent="-512064">
              <a:spcBef>
                <a:spcPts val="0"/>
              </a:spcBef>
              <a:buNone/>
            </a:pPr>
            <a:r>
              <a:rPr lang="en-US" sz="2800" dirty="0" smtClean="0">
                <a:solidFill>
                  <a:srgbClr val="00B0F0"/>
                </a:solidFill>
              </a:rPr>
              <a:t>	Two </a:t>
            </a:r>
            <a:r>
              <a:rPr lang="en-US" sz="2800" dirty="0">
                <a:solidFill>
                  <a:srgbClr val="00B0F0"/>
                </a:solidFill>
              </a:rPr>
              <a:t>ways a company might convey its expectations for acceptable employee behavior are with a code of conduct and a code of ethics.</a:t>
            </a:r>
            <a:r>
              <a:rPr lang="en-US" dirty="0"/>
              <a:t>	</a:t>
            </a:r>
          </a:p>
        </p:txBody>
      </p:sp>
      <p:sp>
        <p:nvSpPr>
          <p:cNvPr id="3" name="Title 2"/>
          <p:cNvSpPr>
            <a:spLocks noGrp="1"/>
          </p:cNvSpPr>
          <p:nvPr>
            <p:ph type="title"/>
          </p:nvPr>
        </p:nvSpPr>
        <p:spPr/>
        <p:txBody>
          <a:bodyPr/>
          <a:lstStyle/>
          <a:p>
            <a:r>
              <a:rPr lang="en-US" sz="4200" dirty="0"/>
              <a:t>Section 4.1 Review</a:t>
            </a:r>
          </a:p>
        </p:txBody>
      </p:sp>
    </p:spTree>
    <p:extLst>
      <p:ext uri="{BB962C8B-B14F-4D97-AF65-F5344CB8AC3E}">
        <p14:creationId xmlns:p14="http://schemas.microsoft.com/office/powerpoint/2010/main" val="244907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2"/>
            </a:pPr>
            <a:r>
              <a:rPr lang="en-US" sz="2800" dirty="0"/>
              <a:t>Define </a:t>
            </a:r>
            <a:r>
              <a:rPr lang="en-US" sz="2800" i="1" dirty="0"/>
              <a:t>workplace bullying</a:t>
            </a:r>
            <a:r>
              <a:rPr lang="en-US" sz="2800" dirty="0"/>
              <a:t>.</a:t>
            </a:r>
          </a:p>
          <a:p>
            <a:pPr marL="512064" indent="-512064">
              <a:spcBef>
                <a:spcPts val="0"/>
              </a:spcBef>
              <a:buNone/>
            </a:pPr>
            <a:r>
              <a:rPr lang="en-US" sz="2800" dirty="0" smtClean="0">
                <a:solidFill>
                  <a:srgbClr val="00B0F0"/>
                </a:solidFill>
              </a:rPr>
              <a:t>	Workplace </a:t>
            </a:r>
            <a:r>
              <a:rPr lang="en-US" sz="2800" dirty="0">
                <a:solidFill>
                  <a:srgbClr val="00B0F0"/>
                </a:solidFill>
              </a:rPr>
              <a:t>bullying is the repeated mistreatment of another person using verbal abuse, threats, or any other action that prevents a person from doing his or her job without fear.</a:t>
            </a:r>
          </a:p>
          <a:p>
            <a:pPr marL="0" indent="0">
              <a:buNone/>
            </a:pPr>
            <a:endParaRPr lang="en-US" sz="3000" dirty="0"/>
          </a:p>
        </p:txBody>
      </p:sp>
      <p:sp>
        <p:nvSpPr>
          <p:cNvPr id="3" name="Title 2"/>
          <p:cNvSpPr>
            <a:spLocks noGrp="1"/>
          </p:cNvSpPr>
          <p:nvPr>
            <p:ph type="title"/>
          </p:nvPr>
        </p:nvSpPr>
        <p:spPr>
          <a:xfrm>
            <a:off x="609600" y="457200"/>
            <a:ext cx="8153400" cy="990600"/>
          </a:xfrm>
        </p:spPr>
        <p:txBody>
          <a:bodyPr/>
          <a:lstStyle/>
          <a:p>
            <a:r>
              <a:rPr lang="en-US" sz="4200" dirty="0"/>
              <a:t>Section 4.1 Review (Continued) </a:t>
            </a:r>
          </a:p>
        </p:txBody>
      </p:sp>
    </p:spTree>
    <p:extLst>
      <p:ext uri="{BB962C8B-B14F-4D97-AF65-F5344CB8AC3E}">
        <p14:creationId xmlns:p14="http://schemas.microsoft.com/office/powerpoint/2010/main" val="123245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5700" dirty="0" smtClean="0"/>
              <a:t>Ethics and Social Responsibility</a:t>
            </a:r>
            <a:endParaRPr lang="en-US" sz="5700" dirty="0"/>
          </a:p>
        </p:txBody>
      </p:sp>
      <p:sp>
        <p:nvSpPr>
          <p:cNvPr id="3" name="Content Placeholder 2"/>
          <p:cNvSpPr>
            <a:spLocks noGrp="1"/>
          </p:cNvSpPr>
          <p:nvPr>
            <p:ph idx="10"/>
          </p:nvPr>
        </p:nvSpPr>
        <p:spPr/>
        <p:txBody>
          <a:bodyPr/>
          <a:lstStyle/>
          <a:p>
            <a:r>
              <a:rPr lang="en-US" sz="6800" dirty="0" smtClean="0"/>
              <a:t>Chapter 4</a:t>
            </a:r>
            <a:endParaRPr lang="en-US" sz="6800" dirty="0"/>
          </a:p>
        </p:txBody>
      </p:sp>
    </p:spTree>
    <p:extLst>
      <p:ext uri="{BB962C8B-B14F-4D97-AF65-F5344CB8AC3E}">
        <p14:creationId xmlns:p14="http://schemas.microsoft.com/office/powerpoint/2010/main" val="949217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3"/>
            </a:pPr>
            <a:r>
              <a:rPr lang="en-US" sz="2800" dirty="0"/>
              <a:t>What do codes of ethics typically address?</a:t>
            </a:r>
          </a:p>
          <a:p>
            <a:pPr marL="512064" indent="-512064">
              <a:spcBef>
                <a:spcPts val="0"/>
              </a:spcBef>
              <a:buNone/>
            </a:pPr>
            <a:r>
              <a:rPr lang="en-US" sz="2800" dirty="0" smtClean="0">
                <a:solidFill>
                  <a:srgbClr val="00B0F0"/>
                </a:solidFill>
              </a:rPr>
              <a:t>	Stated </a:t>
            </a:r>
            <a:r>
              <a:rPr lang="en-US" sz="2800" dirty="0">
                <a:solidFill>
                  <a:srgbClr val="00B0F0"/>
                </a:solidFill>
              </a:rPr>
              <a:t>codes of ethics generally address relationships and interactions of the business with employees, customers, suppliers, investors, creditors, competitors, and community.</a:t>
            </a:r>
          </a:p>
          <a:p>
            <a:pPr marL="0" indent="0">
              <a:buNone/>
            </a:pPr>
            <a:endParaRPr lang="en-US" sz="2700" dirty="0"/>
          </a:p>
        </p:txBody>
      </p:sp>
      <p:sp>
        <p:nvSpPr>
          <p:cNvPr id="3" name="Title 2"/>
          <p:cNvSpPr>
            <a:spLocks noGrp="1"/>
          </p:cNvSpPr>
          <p:nvPr>
            <p:ph type="title"/>
          </p:nvPr>
        </p:nvSpPr>
        <p:spPr>
          <a:xfrm>
            <a:off x="609600" y="457200"/>
            <a:ext cx="8153400" cy="990600"/>
          </a:xfrm>
        </p:spPr>
        <p:txBody>
          <a:bodyPr/>
          <a:lstStyle/>
          <a:p>
            <a:r>
              <a:rPr lang="en-US" sz="4200" dirty="0"/>
              <a:t>Section 4.1 Review (Continued) </a:t>
            </a:r>
          </a:p>
        </p:txBody>
      </p:sp>
    </p:spTree>
    <p:extLst>
      <p:ext uri="{BB962C8B-B14F-4D97-AF65-F5344CB8AC3E}">
        <p14:creationId xmlns:p14="http://schemas.microsoft.com/office/powerpoint/2010/main" val="134863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2019300"/>
            <a:ext cx="7315200" cy="4495800"/>
          </a:xfrm>
        </p:spPr>
        <p:txBody>
          <a:bodyPr/>
          <a:lstStyle/>
          <a:p>
            <a:pPr marL="514350" indent="-514350">
              <a:buFont typeface="+mj-lt"/>
              <a:buAutoNum type="arabicPeriod" startAt="4"/>
            </a:pPr>
            <a:r>
              <a:rPr lang="en-US" sz="2800" dirty="0"/>
              <a:t>Name a professional organization that sets standards for ethical behavior.</a:t>
            </a:r>
          </a:p>
          <a:p>
            <a:pPr marL="512064" indent="-512064">
              <a:spcBef>
                <a:spcPts val="0"/>
              </a:spcBef>
              <a:buNone/>
            </a:pPr>
            <a:r>
              <a:rPr lang="en-US" sz="2800" dirty="0" smtClean="0">
                <a:solidFill>
                  <a:srgbClr val="00B0F0"/>
                </a:solidFill>
              </a:rPr>
              <a:t>	(</a:t>
            </a:r>
            <a:r>
              <a:rPr lang="en-US" sz="2800" dirty="0">
                <a:solidFill>
                  <a:srgbClr val="00B0F0"/>
                </a:solidFill>
              </a:rPr>
              <a:t>Any) American Marketing Association (AMA), Better Business Bureau (BBB</a:t>
            </a:r>
            <a:r>
              <a:rPr lang="en-US" sz="2800" dirty="0" smtClean="0">
                <a:solidFill>
                  <a:srgbClr val="00B0F0"/>
                </a:solidFill>
              </a:rPr>
              <a:t>).</a:t>
            </a:r>
          </a:p>
          <a:p>
            <a:pPr marL="514350" indent="-514350">
              <a:buFont typeface="+mj-lt"/>
              <a:buAutoNum type="arabicPeriod" startAt="5"/>
            </a:pPr>
            <a:r>
              <a:rPr lang="en-US" sz="2800" dirty="0"/>
              <a:t>List the tenets of the Federal Trade Commission Act.</a:t>
            </a:r>
          </a:p>
          <a:p>
            <a:pPr marL="512064" indent="-512064">
              <a:spcBef>
                <a:spcPts val="0"/>
              </a:spcBef>
              <a:buNone/>
            </a:pPr>
            <a:r>
              <a:rPr lang="en-US" sz="2800" dirty="0" smtClean="0">
                <a:solidFill>
                  <a:srgbClr val="00B0F0"/>
                </a:solidFill>
              </a:rPr>
              <a:t>	Advertising </a:t>
            </a:r>
            <a:r>
              <a:rPr lang="en-US" sz="2800" dirty="0">
                <a:solidFill>
                  <a:srgbClr val="00B0F0"/>
                </a:solidFill>
              </a:rPr>
              <a:t>must be truthful and nondeceptive. Advertisers must have evidence to back up their claims. Advertisements cannot be unfair.</a:t>
            </a:r>
          </a:p>
          <a:p>
            <a:pPr marL="0" indent="0">
              <a:buNone/>
            </a:pPr>
            <a:endParaRPr lang="en-US" sz="2800" dirty="0">
              <a:solidFill>
                <a:srgbClr val="00B0F0"/>
              </a:solidFill>
            </a:endParaRPr>
          </a:p>
          <a:p>
            <a:endParaRPr lang="en-US" dirty="0">
              <a:solidFill>
                <a:srgbClr val="00B0F0"/>
              </a:solidFill>
            </a:endParaRPr>
          </a:p>
        </p:txBody>
      </p:sp>
      <p:sp>
        <p:nvSpPr>
          <p:cNvPr id="3" name="Title 2"/>
          <p:cNvSpPr>
            <a:spLocks noGrp="1"/>
          </p:cNvSpPr>
          <p:nvPr>
            <p:ph type="title"/>
          </p:nvPr>
        </p:nvSpPr>
        <p:spPr>
          <a:xfrm>
            <a:off x="609600" y="457200"/>
            <a:ext cx="8153400" cy="990600"/>
          </a:xfrm>
        </p:spPr>
        <p:txBody>
          <a:bodyPr/>
          <a:lstStyle/>
          <a:p>
            <a:r>
              <a:rPr lang="en-US" sz="4200" dirty="0"/>
              <a:t>Section 4.1 Review (Continued) </a:t>
            </a:r>
          </a:p>
        </p:txBody>
      </p:sp>
    </p:spTree>
    <p:extLst>
      <p:ext uri="{BB962C8B-B14F-4D97-AF65-F5344CB8AC3E}">
        <p14:creationId xmlns:p14="http://schemas.microsoft.com/office/powerpoint/2010/main" val="28918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500" dirty="0" smtClean="0"/>
              <a:t>Section 4.2</a:t>
            </a:r>
            <a:endParaRPr lang="en-US" sz="7500" dirty="0"/>
          </a:p>
        </p:txBody>
      </p:sp>
      <p:sp>
        <p:nvSpPr>
          <p:cNvPr id="3" name="Content Placeholder 2"/>
          <p:cNvSpPr>
            <a:spLocks noGrp="1"/>
          </p:cNvSpPr>
          <p:nvPr>
            <p:ph idx="1"/>
          </p:nvPr>
        </p:nvSpPr>
        <p:spPr>
          <a:xfrm>
            <a:off x="1600200" y="3038475"/>
            <a:ext cx="7239000" cy="3438525"/>
          </a:xfrm>
        </p:spPr>
        <p:txBody>
          <a:bodyPr/>
          <a:lstStyle/>
          <a:p>
            <a:r>
              <a:rPr lang="en-US" sz="5300" dirty="0" smtClean="0"/>
              <a:t>Social Responsibility </a:t>
            </a:r>
            <a:endParaRPr lang="en-US" sz="5300" dirty="0"/>
          </a:p>
        </p:txBody>
      </p:sp>
    </p:spTree>
    <p:extLst>
      <p:ext uri="{BB962C8B-B14F-4D97-AF65-F5344CB8AC3E}">
        <p14:creationId xmlns:p14="http://schemas.microsoft.com/office/powerpoint/2010/main" val="1439964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8001000" cy="762000"/>
          </a:xfrm>
        </p:spPr>
        <p:txBody>
          <a:bodyPr/>
          <a:lstStyle/>
          <a:p>
            <a:r>
              <a:rPr lang="en-US" sz="4000" dirty="0" smtClean="0"/>
              <a:t>Learning Objectives</a:t>
            </a:r>
            <a:endParaRPr lang="en-US" sz="4000" dirty="0"/>
          </a:p>
        </p:txBody>
      </p:sp>
      <p:sp>
        <p:nvSpPr>
          <p:cNvPr id="3" name="Content Placeholder 2"/>
          <p:cNvSpPr>
            <a:spLocks noGrp="1"/>
          </p:cNvSpPr>
          <p:nvPr>
            <p:ph idx="1"/>
          </p:nvPr>
        </p:nvSpPr>
        <p:spPr/>
        <p:txBody>
          <a:bodyPr/>
          <a:lstStyle/>
          <a:p>
            <a:r>
              <a:rPr lang="en-US" sz="2800" dirty="0" smtClean="0"/>
              <a:t>4.2-1 Explain the importance of corporate social responsibility. </a:t>
            </a:r>
          </a:p>
          <a:p>
            <a:r>
              <a:rPr lang="en-US" sz="2800" dirty="0" smtClean="0"/>
              <a:t>4.2-2 Identify socially responsible marketing activities. </a:t>
            </a:r>
            <a:endParaRPr lang="en-US" sz="2800" dirty="0"/>
          </a:p>
        </p:txBody>
      </p:sp>
    </p:spTree>
    <p:extLst>
      <p:ext uri="{BB962C8B-B14F-4D97-AF65-F5344CB8AC3E}">
        <p14:creationId xmlns:p14="http://schemas.microsoft.com/office/powerpoint/2010/main" val="2435299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8001000" cy="762000"/>
          </a:xfrm>
        </p:spPr>
        <p:txBody>
          <a:bodyPr/>
          <a:lstStyle/>
          <a:p>
            <a:r>
              <a:rPr lang="en-US" sz="4000" dirty="0" smtClean="0"/>
              <a:t>Key Terms</a:t>
            </a:r>
            <a:endParaRPr lang="en-US" sz="4000" dirty="0"/>
          </a:p>
        </p:txBody>
      </p:sp>
      <p:sp>
        <p:nvSpPr>
          <p:cNvPr id="3" name="Content Placeholder 2"/>
          <p:cNvSpPr>
            <a:spLocks noGrp="1"/>
          </p:cNvSpPr>
          <p:nvPr>
            <p:ph idx="1"/>
          </p:nvPr>
        </p:nvSpPr>
        <p:spPr/>
        <p:txBody>
          <a:bodyPr/>
          <a:lstStyle/>
          <a:p>
            <a:r>
              <a:rPr lang="en-US" sz="2800" dirty="0" smtClean="0"/>
              <a:t>social responsibility </a:t>
            </a:r>
          </a:p>
          <a:p>
            <a:r>
              <a:rPr lang="en-US" sz="2800" dirty="0" smtClean="0"/>
              <a:t>corporate social responsibility (CSR)</a:t>
            </a:r>
          </a:p>
          <a:p>
            <a:r>
              <a:rPr lang="en-US" sz="2800" dirty="0" smtClean="0"/>
              <a:t>goodwill</a:t>
            </a:r>
          </a:p>
          <a:p>
            <a:r>
              <a:rPr lang="en-US" sz="2800" dirty="0" smtClean="0"/>
              <a:t>philanthropy </a:t>
            </a:r>
          </a:p>
          <a:p>
            <a:r>
              <a:rPr lang="en-US" sz="2800" dirty="0" smtClean="0"/>
              <a:t>sustainability </a:t>
            </a:r>
          </a:p>
          <a:p>
            <a:r>
              <a:rPr lang="en-US" sz="2800" dirty="0" smtClean="0"/>
              <a:t>recycling </a:t>
            </a:r>
          </a:p>
          <a:p>
            <a:r>
              <a:rPr lang="en-US" sz="2800" dirty="0" smtClean="0"/>
              <a:t>socially responsible marketing </a:t>
            </a:r>
          </a:p>
          <a:p>
            <a:r>
              <a:rPr lang="en-US" sz="2800" dirty="0" smtClean="0"/>
              <a:t>green marketing</a:t>
            </a:r>
          </a:p>
          <a:p>
            <a:r>
              <a:rPr lang="en-US" sz="2800" dirty="0" smtClean="0"/>
              <a:t>cause marketing </a:t>
            </a:r>
            <a:endParaRPr lang="en-US" sz="2800" dirty="0"/>
          </a:p>
        </p:txBody>
      </p:sp>
    </p:spTree>
    <p:extLst>
      <p:ext uri="{BB962C8B-B14F-4D97-AF65-F5344CB8AC3E}">
        <p14:creationId xmlns:p14="http://schemas.microsoft.com/office/powerpoint/2010/main" val="767296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Essential Question </a:t>
            </a:r>
            <a:endParaRPr lang="en-US" sz="3300" dirty="0"/>
          </a:p>
        </p:txBody>
      </p:sp>
      <p:sp>
        <p:nvSpPr>
          <p:cNvPr id="3" name="Content Placeholder 2"/>
          <p:cNvSpPr>
            <a:spLocks noGrp="1"/>
          </p:cNvSpPr>
          <p:nvPr>
            <p:ph idx="1"/>
          </p:nvPr>
        </p:nvSpPr>
        <p:spPr/>
        <p:txBody>
          <a:bodyPr/>
          <a:lstStyle/>
          <a:p>
            <a:pPr marL="0" indent="0">
              <a:buNone/>
            </a:pPr>
            <a:r>
              <a:rPr lang="en-US" sz="2800" dirty="0" smtClean="0"/>
              <a:t>How can acting in a socially responsible manner benefit a business? </a:t>
            </a:r>
            <a:endParaRPr lang="en-US" sz="2800" dirty="0"/>
          </a:p>
        </p:txBody>
      </p:sp>
    </p:spTree>
    <p:extLst>
      <p:ext uri="{BB962C8B-B14F-4D97-AF65-F5344CB8AC3E}">
        <p14:creationId xmlns:p14="http://schemas.microsoft.com/office/powerpoint/2010/main" val="3940363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Corporate Social Responsibility</a:t>
            </a:r>
            <a:endParaRPr lang="en-US" sz="4000" dirty="0"/>
          </a:p>
        </p:txBody>
      </p:sp>
      <p:sp>
        <p:nvSpPr>
          <p:cNvPr id="3" name="Content Placeholder 2"/>
          <p:cNvSpPr>
            <a:spLocks noGrp="1"/>
          </p:cNvSpPr>
          <p:nvPr>
            <p:ph idx="1"/>
          </p:nvPr>
        </p:nvSpPr>
        <p:spPr/>
        <p:txBody>
          <a:bodyPr/>
          <a:lstStyle/>
          <a:p>
            <a:r>
              <a:rPr lang="en-US" sz="2600" b="1" dirty="0" smtClean="0"/>
              <a:t>Social responsibility </a:t>
            </a:r>
            <a:r>
              <a:rPr lang="en-US" sz="2600" dirty="0" smtClean="0"/>
              <a:t>is behaving with sensitivity toward social, economic, and environmental issues </a:t>
            </a:r>
          </a:p>
          <a:p>
            <a:r>
              <a:rPr lang="en-US" sz="2600" b="1" dirty="0" smtClean="0"/>
              <a:t>Corporate social responsibility (CSR) </a:t>
            </a:r>
            <a:r>
              <a:rPr lang="en-US" sz="2600" dirty="0" smtClean="0"/>
              <a:t>is the actions a business takes to further social good</a:t>
            </a:r>
          </a:p>
          <a:p>
            <a:pPr lvl="1"/>
            <a:r>
              <a:rPr lang="en-US" sz="2525" dirty="0" smtClean="0"/>
              <a:t>Important because it can</a:t>
            </a:r>
          </a:p>
          <a:p>
            <a:pPr lvl="2"/>
            <a:r>
              <a:rPr lang="en-US" sz="2450" dirty="0" smtClean="0"/>
              <a:t>Make a difference in a community</a:t>
            </a:r>
          </a:p>
          <a:p>
            <a:pPr lvl="2"/>
            <a:r>
              <a:rPr lang="en-US" sz="2450" dirty="0" smtClean="0"/>
              <a:t>Improve relations with clients or customers</a:t>
            </a:r>
          </a:p>
          <a:p>
            <a:pPr lvl="2"/>
            <a:r>
              <a:rPr lang="en-US" sz="2450" dirty="0" smtClean="0"/>
              <a:t>Create goodwill</a:t>
            </a:r>
          </a:p>
        </p:txBody>
      </p:sp>
    </p:spTree>
    <p:extLst>
      <p:ext uri="{BB962C8B-B14F-4D97-AF65-F5344CB8AC3E}">
        <p14:creationId xmlns:p14="http://schemas.microsoft.com/office/powerpoint/2010/main" val="1257192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Corporate Social Responsibility (Continued)</a:t>
            </a:r>
            <a:endParaRPr lang="en-US" sz="4000" dirty="0"/>
          </a:p>
        </p:txBody>
      </p:sp>
      <p:sp>
        <p:nvSpPr>
          <p:cNvPr id="3" name="Content Placeholder 2"/>
          <p:cNvSpPr>
            <a:spLocks noGrp="1"/>
          </p:cNvSpPr>
          <p:nvPr>
            <p:ph idx="1"/>
          </p:nvPr>
        </p:nvSpPr>
        <p:spPr/>
        <p:txBody>
          <a:bodyPr/>
          <a:lstStyle/>
          <a:p>
            <a:r>
              <a:rPr lang="en-US" sz="2600" b="1" dirty="0"/>
              <a:t>Goodwill</a:t>
            </a:r>
            <a:r>
              <a:rPr lang="en-US" sz="2600" dirty="0"/>
              <a:t> is the advantage a business has due to its positive </a:t>
            </a:r>
            <a:r>
              <a:rPr lang="en-US" sz="2600" dirty="0" smtClean="0"/>
              <a:t>reputation </a:t>
            </a:r>
            <a:endParaRPr lang="en-US" sz="2600" b="1" dirty="0"/>
          </a:p>
          <a:p>
            <a:pPr lvl="1"/>
            <a:r>
              <a:rPr lang="en-US" sz="2500" dirty="0" smtClean="0"/>
              <a:t>Creates customer loyalty </a:t>
            </a:r>
          </a:p>
          <a:p>
            <a:pPr lvl="1"/>
            <a:r>
              <a:rPr lang="en-US" sz="2500" dirty="0" smtClean="0"/>
              <a:t>Earns the trust of the community</a:t>
            </a:r>
          </a:p>
          <a:p>
            <a:pPr lvl="1"/>
            <a:r>
              <a:rPr lang="en-US" sz="2500" dirty="0" smtClean="0"/>
              <a:t>Vitally important to success in business </a:t>
            </a:r>
            <a:endParaRPr lang="en-US" sz="2500" dirty="0"/>
          </a:p>
        </p:txBody>
      </p:sp>
    </p:spTree>
    <p:extLst>
      <p:ext uri="{BB962C8B-B14F-4D97-AF65-F5344CB8AC3E}">
        <p14:creationId xmlns:p14="http://schemas.microsoft.com/office/powerpoint/2010/main" val="4031821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Corporate Social Responsibility (Continued)</a:t>
            </a:r>
            <a:endParaRPr lang="en-US" sz="4000" dirty="0"/>
          </a:p>
        </p:txBody>
      </p:sp>
      <p:sp>
        <p:nvSpPr>
          <p:cNvPr id="3" name="Content Placeholder 2"/>
          <p:cNvSpPr>
            <a:spLocks noGrp="1"/>
          </p:cNvSpPr>
          <p:nvPr>
            <p:ph idx="1"/>
          </p:nvPr>
        </p:nvSpPr>
        <p:spPr/>
        <p:txBody>
          <a:bodyPr/>
          <a:lstStyle/>
          <a:p>
            <a:r>
              <a:rPr lang="en-US" sz="2600" b="1" dirty="0" smtClean="0"/>
              <a:t>Philanthropy </a:t>
            </a:r>
            <a:r>
              <a:rPr lang="en-US" sz="2600" dirty="0" smtClean="0"/>
              <a:t>is promoting the welfare of others, usually through donating time, property, or money</a:t>
            </a:r>
          </a:p>
          <a:p>
            <a:r>
              <a:rPr lang="en-US" sz="2600" dirty="0" smtClean="0"/>
              <a:t>Philanthropic activities are most effective when they align with the existing goods or services a business offers </a:t>
            </a:r>
            <a:endParaRPr lang="en-US" sz="2600" b="1" dirty="0"/>
          </a:p>
        </p:txBody>
      </p:sp>
    </p:spTree>
    <p:extLst>
      <p:ext uri="{BB962C8B-B14F-4D97-AF65-F5344CB8AC3E}">
        <p14:creationId xmlns:p14="http://schemas.microsoft.com/office/powerpoint/2010/main" val="3210348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Corporate Social Responsibility (Continued)</a:t>
            </a:r>
          </a:p>
        </p:txBody>
      </p:sp>
      <p:sp>
        <p:nvSpPr>
          <p:cNvPr id="3" name="Content Placeholder 2"/>
          <p:cNvSpPr>
            <a:spLocks noGrp="1"/>
          </p:cNvSpPr>
          <p:nvPr>
            <p:ph idx="1"/>
          </p:nvPr>
        </p:nvSpPr>
        <p:spPr/>
        <p:txBody>
          <a:bodyPr/>
          <a:lstStyle/>
          <a:p>
            <a:r>
              <a:rPr lang="en-US" sz="2600" dirty="0" smtClean="0"/>
              <a:t>A socially responsible business supports the local economy</a:t>
            </a:r>
          </a:p>
          <a:p>
            <a:pPr lvl="1"/>
            <a:r>
              <a:rPr lang="en-US" sz="2525" dirty="0" smtClean="0"/>
              <a:t>Conducts business locally</a:t>
            </a:r>
          </a:p>
          <a:p>
            <a:pPr lvl="1"/>
            <a:r>
              <a:rPr lang="en-US" sz="2525" dirty="0" smtClean="0"/>
              <a:t>Uses local resources whenever possible</a:t>
            </a:r>
          </a:p>
          <a:p>
            <a:pPr lvl="1"/>
            <a:r>
              <a:rPr lang="en-US" sz="2525" dirty="0" smtClean="0"/>
              <a:t>Hires people from the community</a:t>
            </a:r>
            <a:endParaRPr lang="en-US" sz="2525" dirty="0"/>
          </a:p>
          <a:p>
            <a:endParaRPr lang="en-US" sz="2600" dirty="0"/>
          </a:p>
          <a:p>
            <a:endParaRPr lang="en-US" sz="2600" dirty="0"/>
          </a:p>
        </p:txBody>
      </p:sp>
    </p:spTree>
    <p:extLst>
      <p:ext uri="{BB962C8B-B14F-4D97-AF65-F5344CB8AC3E}">
        <p14:creationId xmlns:p14="http://schemas.microsoft.com/office/powerpoint/2010/main" val="85878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500" dirty="0" smtClean="0"/>
              <a:t>Section 4.1 </a:t>
            </a:r>
            <a:endParaRPr lang="en-US" sz="7500" dirty="0"/>
          </a:p>
        </p:txBody>
      </p:sp>
      <p:sp>
        <p:nvSpPr>
          <p:cNvPr id="3" name="Content Placeholder 2"/>
          <p:cNvSpPr>
            <a:spLocks noGrp="1"/>
          </p:cNvSpPr>
          <p:nvPr>
            <p:ph idx="1"/>
          </p:nvPr>
        </p:nvSpPr>
        <p:spPr>
          <a:xfrm>
            <a:off x="1600200" y="3067050"/>
            <a:ext cx="7239000" cy="3409949"/>
          </a:xfrm>
        </p:spPr>
        <p:txBody>
          <a:bodyPr/>
          <a:lstStyle/>
          <a:p>
            <a:r>
              <a:rPr lang="en-US" sz="5300" dirty="0" smtClean="0"/>
              <a:t>Ethics</a:t>
            </a:r>
            <a:endParaRPr lang="en-US" sz="5300" dirty="0"/>
          </a:p>
        </p:txBody>
      </p:sp>
    </p:spTree>
    <p:extLst>
      <p:ext uri="{BB962C8B-B14F-4D97-AF65-F5344CB8AC3E}">
        <p14:creationId xmlns:p14="http://schemas.microsoft.com/office/powerpoint/2010/main" val="2369995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Corporate Social Responsibility (Continued)</a:t>
            </a:r>
            <a:endParaRPr lang="en-US" sz="4000" dirty="0"/>
          </a:p>
        </p:txBody>
      </p:sp>
      <p:sp>
        <p:nvSpPr>
          <p:cNvPr id="3" name="Content Placeholder 2"/>
          <p:cNvSpPr>
            <a:spLocks noGrp="1"/>
          </p:cNvSpPr>
          <p:nvPr>
            <p:ph idx="1"/>
          </p:nvPr>
        </p:nvSpPr>
        <p:spPr/>
        <p:txBody>
          <a:bodyPr/>
          <a:lstStyle/>
          <a:p>
            <a:r>
              <a:rPr lang="en-US" sz="2600" dirty="0" smtClean="0"/>
              <a:t>Social responsibility includes respect for the environment</a:t>
            </a:r>
          </a:p>
          <a:p>
            <a:r>
              <a:rPr lang="en-US" sz="2600" b="1" dirty="0" smtClean="0"/>
              <a:t>Sustainability </a:t>
            </a:r>
            <a:r>
              <a:rPr lang="en-US" sz="2600" dirty="0"/>
              <a:t>is creating and maintaining conditions under which humans and nature can coexist </a:t>
            </a:r>
            <a:r>
              <a:rPr lang="en-US" sz="2600" dirty="0" smtClean="0"/>
              <a:t>now </a:t>
            </a:r>
            <a:r>
              <a:rPr lang="en-US" sz="2600" dirty="0"/>
              <a:t>and in the </a:t>
            </a:r>
            <a:r>
              <a:rPr lang="en-US" sz="2600" dirty="0" smtClean="0"/>
              <a:t>future </a:t>
            </a:r>
            <a:endParaRPr lang="en-US" sz="2600" dirty="0"/>
          </a:p>
          <a:p>
            <a:pPr lvl="1"/>
            <a:r>
              <a:rPr lang="en-US" sz="2525" dirty="0" smtClean="0"/>
              <a:t>Conserving natural resources</a:t>
            </a:r>
          </a:p>
          <a:p>
            <a:pPr lvl="1"/>
            <a:r>
              <a:rPr lang="en-US" sz="2525" dirty="0" smtClean="0"/>
              <a:t>Reducing pollution</a:t>
            </a:r>
            <a:endParaRPr lang="en-US" sz="2525" dirty="0"/>
          </a:p>
          <a:p>
            <a:pPr lvl="1"/>
            <a:r>
              <a:rPr lang="en-US" sz="2525" b="1" dirty="0" smtClean="0"/>
              <a:t>Recycling </a:t>
            </a:r>
            <a:r>
              <a:rPr lang="en-US" sz="2525" dirty="0"/>
              <a:t>is the reprocessing of resources so they can be used </a:t>
            </a:r>
            <a:r>
              <a:rPr lang="en-US" sz="2525" dirty="0" smtClean="0"/>
              <a:t>again </a:t>
            </a:r>
            <a:endParaRPr lang="en-US" sz="2525" b="1" dirty="0"/>
          </a:p>
        </p:txBody>
      </p:sp>
    </p:spTree>
    <p:extLst>
      <p:ext uri="{BB962C8B-B14F-4D97-AF65-F5344CB8AC3E}">
        <p14:creationId xmlns:p14="http://schemas.microsoft.com/office/powerpoint/2010/main" val="3176705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Socially Responsible Marketing</a:t>
            </a:r>
            <a:endParaRPr lang="en-US" sz="4000" dirty="0"/>
          </a:p>
        </p:txBody>
      </p:sp>
      <p:sp>
        <p:nvSpPr>
          <p:cNvPr id="3" name="Content Placeholder 2"/>
          <p:cNvSpPr>
            <a:spLocks noGrp="1"/>
          </p:cNvSpPr>
          <p:nvPr>
            <p:ph idx="1"/>
          </p:nvPr>
        </p:nvSpPr>
        <p:spPr/>
        <p:txBody>
          <a:bodyPr/>
          <a:lstStyle/>
          <a:p>
            <a:r>
              <a:rPr lang="en-US" sz="2600" b="1" dirty="0" smtClean="0"/>
              <a:t>Socially responsible marketing </a:t>
            </a:r>
            <a:r>
              <a:rPr lang="en-US" sz="2600" dirty="0" smtClean="0"/>
              <a:t>is a belief that a company’s marketing approach should consider the benefit to and betterment of society as a whole </a:t>
            </a:r>
          </a:p>
          <a:p>
            <a:pPr lvl="1"/>
            <a:r>
              <a:rPr lang="en-US" sz="2500" dirty="0" smtClean="0"/>
              <a:t>Green marketing </a:t>
            </a:r>
          </a:p>
          <a:p>
            <a:pPr lvl="1"/>
            <a:r>
              <a:rPr lang="en-US" sz="2500" dirty="0" smtClean="0"/>
              <a:t>Cause marketing </a:t>
            </a:r>
            <a:endParaRPr lang="en-US" sz="2500" dirty="0"/>
          </a:p>
        </p:txBody>
      </p:sp>
    </p:spTree>
    <p:extLst>
      <p:ext uri="{BB962C8B-B14F-4D97-AF65-F5344CB8AC3E}">
        <p14:creationId xmlns:p14="http://schemas.microsoft.com/office/powerpoint/2010/main" val="1458478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Socially Responsible Marketing (Continued)</a:t>
            </a:r>
            <a:endParaRPr lang="en-US" sz="4000" dirty="0"/>
          </a:p>
        </p:txBody>
      </p:sp>
      <p:sp>
        <p:nvSpPr>
          <p:cNvPr id="3" name="Content Placeholder 2"/>
          <p:cNvSpPr>
            <a:spLocks noGrp="1"/>
          </p:cNvSpPr>
          <p:nvPr>
            <p:ph idx="1"/>
          </p:nvPr>
        </p:nvSpPr>
        <p:spPr/>
        <p:txBody>
          <a:bodyPr/>
          <a:lstStyle/>
          <a:p>
            <a:r>
              <a:rPr lang="en-US" sz="2600" b="1" dirty="0" smtClean="0"/>
              <a:t>Green marketing </a:t>
            </a:r>
            <a:r>
              <a:rPr lang="en-US" sz="2600" dirty="0" smtClean="0"/>
              <a:t>is producing and promoting products using methods and practices that emphasize environmental conservation </a:t>
            </a:r>
          </a:p>
          <a:p>
            <a:r>
              <a:rPr lang="en-US" sz="2600" dirty="0" smtClean="0"/>
              <a:t>The </a:t>
            </a:r>
            <a:r>
              <a:rPr lang="en-US" sz="2600" i="1" dirty="0" smtClean="0"/>
              <a:t>Environmental Protection Agency (EPA) </a:t>
            </a:r>
            <a:r>
              <a:rPr lang="en-US" sz="2600" dirty="0" smtClean="0"/>
              <a:t>offers information and resources about environmental protection, sustainable business practices, and environmental law </a:t>
            </a:r>
            <a:endParaRPr lang="en-US" sz="2600" dirty="0"/>
          </a:p>
        </p:txBody>
      </p:sp>
    </p:spTree>
    <p:extLst>
      <p:ext uri="{BB962C8B-B14F-4D97-AF65-F5344CB8AC3E}">
        <p14:creationId xmlns:p14="http://schemas.microsoft.com/office/powerpoint/2010/main" val="3044247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Socially Responsible Marketing (Continued)</a:t>
            </a:r>
            <a:endParaRPr lang="en-US" sz="4000" dirty="0"/>
          </a:p>
        </p:txBody>
      </p:sp>
      <p:sp>
        <p:nvSpPr>
          <p:cNvPr id="3" name="Content Placeholder 2"/>
          <p:cNvSpPr>
            <a:spLocks noGrp="1"/>
          </p:cNvSpPr>
          <p:nvPr>
            <p:ph idx="1"/>
          </p:nvPr>
        </p:nvSpPr>
        <p:spPr/>
        <p:txBody>
          <a:bodyPr/>
          <a:lstStyle/>
          <a:p>
            <a:r>
              <a:rPr lang="en-US" sz="2600" b="1" dirty="0" smtClean="0"/>
              <a:t>Cause marketing </a:t>
            </a:r>
            <a:r>
              <a:rPr lang="en-US" sz="2600" dirty="0" smtClean="0"/>
              <a:t>is a type of marketing in which a for-profit business and a nonprofit organization or charity work together for mutual benefit </a:t>
            </a:r>
          </a:p>
          <a:p>
            <a:pPr lvl="1"/>
            <a:r>
              <a:rPr lang="en-US" sz="2500" dirty="0" smtClean="0"/>
              <a:t>Demonstrates a company’s commitment to ethical and social issues </a:t>
            </a:r>
          </a:p>
          <a:p>
            <a:pPr lvl="1"/>
            <a:r>
              <a:rPr lang="en-US" sz="2500" dirty="0" smtClean="0"/>
              <a:t>Businesses benefit by increasing customer loyalty and possibly gaining new customers </a:t>
            </a:r>
            <a:endParaRPr lang="en-US" sz="2500" dirty="0"/>
          </a:p>
        </p:txBody>
      </p:sp>
    </p:spTree>
    <p:extLst>
      <p:ext uri="{BB962C8B-B14F-4D97-AF65-F5344CB8AC3E}">
        <p14:creationId xmlns:p14="http://schemas.microsoft.com/office/powerpoint/2010/main" val="473894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sz="2800" dirty="0"/>
              <a:t>List examples of actions a business can take to demonstrate CSR.</a:t>
            </a:r>
          </a:p>
          <a:p>
            <a:pPr marL="512064" indent="-512064">
              <a:spcBef>
                <a:spcPts val="0"/>
              </a:spcBef>
              <a:buNone/>
            </a:pPr>
            <a:r>
              <a:rPr lang="en-US" sz="2800" dirty="0" smtClean="0">
                <a:solidFill>
                  <a:srgbClr val="00B0F0"/>
                </a:solidFill>
              </a:rPr>
              <a:t>	Examples </a:t>
            </a:r>
            <a:r>
              <a:rPr lang="en-US" sz="2800" dirty="0">
                <a:solidFill>
                  <a:srgbClr val="00B0F0"/>
                </a:solidFill>
              </a:rPr>
              <a:t>of these actions include philanthropy, supporting the local economy, and protecting the environment.</a:t>
            </a:r>
          </a:p>
          <a:p>
            <a:pPr marL="0" indent="0">
              <a:buNone/>
            </a:pPr>
            <a:endParaRPr lang="en-US" sz="3000" dirty="0"/>
          </a:p>
        </p:txBody>
      </p:sp>
      <p:sp>
        <p:nvSpPr>
          <p:cNvPr id="3" name="Title 2"/>
          <p:cNvSpPr>
            <a:spLocks noGrp="1"/>
          </p:cNvSpPr>
          <p:nvPr>
            <p:ph type="title"/>
          </p:nvPr>
        </p:nvSpPr>
        <p:spPr/>
        <p:txBody>
          <a:bodyPr/>
          <a:lstStyle/>
          <a:p>
            <a:r>
              <a:rPr lang="en-US" sz="4200" dirty="0"/>
              <a:t>Section 4.2 Review</a:t>
            </a:r>
          </a:p>
        </p:txBody>
      </p:sp>
    </p:spTree>
    <p:extLst>
      <p:ext uri="{BB962C8B-B14F-4D97-AF65-F5344CB8AC3E}">
        <p14:creationId xmlns:p14="http://schemas.microsoft.com/office/powerpoint/2010/main" val="4620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2"/>
            </a:pPr>
            <a:r>
              <a:rPr lang="en-US" sz="2800" dirty="0"/>
              <a:t>How can a business support the local economy?</a:t>
            </a:r>
          </a:p>
          <a:p>
            <a:pPr marL="512064" indent="-512064">
              <a:spcBef>
                <a:spcPts val="0"/>
              </a:spcBef>
              <a:buNone/>
            </a:pPr>
            <a:r>
              <a:rPr lang="en-US" sz="2800" dirty="0" smtClean="0">
                <a:solidFill>
                  <a:srgbClr val="00B0F0"/>
                </a:solidFill>
              </a:rPr>
              <a:t>	A </a:t>
            </a:r>
            <a:r>
              <a:rPr lang="en-US" sz="2800" dirty="0">
                <a:solidFill>
                  <a:srgbClr val="00B0F0"/>
                </a:solidFill>
              </a:rPr>
              <a:t>socially responsible business makes an effort to conduct business locally and use local resources whenever possible. It is good business practice to hire people from the community.</a:t>
            </a:r>
          </a:p>
          <a:p>
            <a:pPr marL="0" indent="0">
              <a:buNone/>
            </a:pPr>
            <a:endParaRPr lang="en-US" sz="3000" dirty="0"/>
          </a:p>
        </p:txBody>
      </p:sp>
      <p:sp>
        <p:nvSpPr>
          <p:cNvPr id="3" name="Title 2"/>
          <p:cNvSpPr>
            <a:spLocks noGrp="1"/>
          </p:cNvSpPr>
          <p:nvPr>
            <p:ph type="title"/>
          </p:nvPr>
        </p:nvSpPr>
        <p:spPr>
          <a:xfrm>
            <a:off x="609600" y="457200"/>
            <a:ext cx="8153400" cy="990600"/>
          </a:xfrm>
        </p:spPr>
        <p:txBody>
          <a:bodyPr/>
          <a:lstStyle/>
          <a:p>
            <a:r>
              <a:rPr lang="en-US" sz="4200" dirty="0"/>
              <a:t>Section 4.2 Review (Continued)</a:t>
            </a:r>
          </a:p>
        </p:txBody>
      </p:sp>
    </p:spTree>
    <p:extLst>
      <p:ext uri="{BB962C8B-B14F-4D97-AF65-F5344CB8AC3E}">
        <p14:creationId xmlns:p14="http://schemas.microsoft.com/office/powerpoint/2010/main" val="326188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1933575"/>
            <a:ext cx="7315200" cy="4495800"/>
          </a:xfrm>
        </p:spPr>
        <p:txBody>
          <a:bodyPr/>
          <a:lstStyle/>
          <a:p>
            <a:pPr marL="514350" indent="-514350">
              <a:buFont typeface="+mj-lt"/>
              <a:buAutoNum type="arabicPeriod" startAt="3"/>
            </a:pPr>
            <a:r>
              <a:rPr lang="en-US" sz="2800" dirty="0"/>
              <a:t>What are some ways a company can recycle?</a:t>
            </a:r>
          </a:p>
          <a:p>
            <a:pPr marL="512064" indent="-512064">
              <a:spcBef>
                <a:spcPts val="0"/>
              </a:spcBef>
              <a:buNone/>
            </a:pPr>
            <a:r>
              <a:rPr lang="en-US" sz="2250" dirty="0" smtClean="0">
                <a:solidFill>
                  <a:srgbClr val="00B0F0"/>
                </a:solidFill>
              </a:rPr>
              <a:t>	Many </a:t>
            </a:r>
            <a:r>
              <a:rPr lang="en-US" sz="2250" dirty="0">
                <a:solidFill>
                  <a:srgbClr val="00B0F0"/>
                </a:solidFill>
              </a:rPr>
              <a:t>items used in daily business operations can be recycled, such as paper, printer cartridges, and plastic. Businesses can make small changes in their daily operations that will make an impact </a:t>
            </a:r>
            <a:r>
              <a:rPr lang="en-US" sz="2250" dirty="0" smtClean="0">
                <a:solidFill>
                  <a:srgbClr val="00B0F0"/>
                </a:solidFill>
              </a:rPr>
              <a:t>in </a:t>
            </a:r>
            <a:r>
              <a:rPr lang="en-US" sz="2250" dirty="0">
                <a:solidFill>
                  <a:srgbClr val="00B0F0"/>
                </a:solidFill>
              </a:rPr>
              <a:t>sustainability efforts. Environmentally friendly products or components can be used both in business operations and for product packaging. Businesses can offer customers reusable shopping bags, reuse cardboard boxes when shipping products, and use </a:t>
            </a:r>
            <a:r>
              <a:rPr lang="en-US" sz="2250" dirty="0" smtClean="0">
                <a:solidFill>
                  <a:srgbClr val="00B0F0"/>
                </a:solidFill>
              </a:rPr>
              <a:t>environmentally safe </a:t>
            </a:r>
            <a:r>
              <a:rPr lang="en-US" sz="2250" dirty="0">
                <a:solidFill>
                  <a:srgbClr val="00B0F0"/>
                </a:solidFill>
              </a:rPr>
              <a:t>cleaning products in the maintenance of their facilities.</a:t>
            </a:r>
          </a:p>
          <a:p>
            <a:endParaRPr lang="en-US" sz="2250" dirty="0"/>
          </a:p>
        </p:txBody>
      </p:sp>
      <p:sp>
        <p:nvSpPr>
          <p:cNvPr id="3" name="Title 2"/>
          <p:cNvSpPr>
            <a:spLocks noGrp="1"/>
          </p:cNvSpPr>
          <p:nvPr>
            <p:ph type="title"/>
          </p:nvPr>
        </p:nvSpPr>
        <p:spPr>
          <a:xfrm>
            <a:off x="609600" y="457200"/>
            <a:ext cx="8153400" cy="990600"/>
          </a:xfrm>
        </p:spPr>
        <p:txBody>
          <a:bodyPr/>
          <a:lstStyle/>
          <a:p>
            <a:r>
              <a:rPr lang="en-US" sz="4200" dirty="0"/>
              <a:t>Section 4.2 Review (Continued)</a:t>
            </a:r>
          </a:p>
        </p:txBody>
      </p:sp>
    </p:spTree>
    <p:extLst>
      <p:ext uri="{BB962C8B-B14F-4D97-AF65-F5344CB8AC3E}">
        <p14:creationId xmlns:p14="http://schemas.microsoft.com/office/powerpoint/2010/main" val="246927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4"/>
            </a:pPr>
            <a:r>
              <a:rPr lang="en-US" sz="2800" dirty="0"/>
              <a:t>Where can businesses get help in identifying and implementing green practices?</a:t>
            </a:r>
          </a:p>
          <a:p>
            <a:pPr marL="512064" indent="-512064">
              <a:spcBef>
                <a:spcPts val="0"/>
              </a:spcBef>
              <a:buNone/>
            </a:pPr>
            <a:r>
              <a:rPr lang="en-US" sz="2800" dirty="0" smtClean="0">
                <a:solidFill>
                  <a:srgbClr val="00B0F0"/>
                </a:solidFill>
              </a:rPr>
              <a:t>	The </a:t>
            </a:r>
            <a:r>
              <a:rPr lang="en-US" sz="2800" dirty="0">
                <a:solidFill>
                  <a:srgbClr val="00B0F0"/>
                </a:solidFill>
              </a:rPr>
              <a:t>Environmental Protection Agency (EPA) offers information and resources about environmental protection, sustainable business practices, and environmental law. Companies looking </a:t>
            </a:r>
            <a:r>
              <a:rPr lang="en-US" sz="2800" dirty="0" smtClean="0">
                <a:solidFill>
                  <a:srgbClr val="00B0F0"/>
                </a:solidFill>
              </a:rPr>
              <a:t>to implement </a:t>
            </a:r>
            <a:r>
              <a:rPr lang="en-US" sz="2800" dirty="0">
                <a:solidFill>
                  <a:srgbClr val="00B0F0"/>
                </a:solidFill>
              </a:rPr>
              <a:t>green practices can contact the EPA for guidance.</a:t>
            </a:r>
          </a:p>
          <a:p>
            <a:pPr marL="0" indent="0">
              <a:buNone/>
            </a:pPr>
            <a:endParaRPr lang="en-US" sz="2400" dirty="0"/>
          </a:p>
        </p:txBody>
      </p:sp>
      <p:sp>
        <p:nvSpPr>
          <p:cNvPr id="3" name="Title 2"/>
          <p:cNvSpPr>
            <a:spLocks noGrp="1"/>
          </p:cNvSpPr>
          <p:nvPr>
            <p:ph type="title"/>
          </p:nvPr>
        </p:nvSpPr>
        <p:spPr>
          <a:xfrm>
            <a:off x="609600" y="457200"/>
            <a:ext cx="8153400" cy="990600"/>
          </a:xfrm>
        </p:spPr>
        <p:txBody>
          <a:bodyPr/>
          <a:lstStyle/>
          <a:p>
            <a:r>
              <a:rPr lang="en-US" sz="4200" dirty="0"/>
              <a:t>Section 4.2 Review (Continued)</a:t>
            </a:r>
          </a:p>
        </p:txBody>
      </p:sp>
    </p:spTree>
    <p:extLst>
      <p:ext uri="{BB962C8B-B14F-4D97-AF65-F5344CB8AC3E}">
        <p14:creationId xmlns:p14="http://schemas.microsoft.com/office/powerpoint/2010/main" val="22998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5"/>
            </a:pPr>
            <a:r>
              <a:rPr lang="en-US" sz="2800" dirty="0"/>
              <a:t>How do businesses benefit from cause marketing?</a:t>
            </a:r>
          </a:p>
          <a:p>
            <a:pPr marL="512064" indent="-512064">
              <a:spcBef>
                <a:spcPts val="0"/>
              </a:spcBef>
              <a:buNone/>
            </a:pPr>
            <a:r>
              <a:rPr lang="en-US" sz="2800" smtClean="0">
                <a:solidFill>
                  <a:srgbClr val="00B0F0"/>
                </a:solidFill>
              </a:rPr>
              <a:t>	Businesses </a:t>
            </a:r>
            <a:r>
              <a:rPr lang="en-US" sz="2800" dirty="0">
                <a:solidFill>
                  <a:srgbClr val="00B0F0"/>
                </a:solidFill>
              </a:rPr>
              <a:t>benefit by increasing customer loyalty and possibly gaining new customers as a result of their cause marketing activities.</a:t>
            </a:r>
          </a:p>
          <a:p>
            <a:endParaRPr lang="en-US" dirty="0"/>
          </a:p>
        </p:txBody>
      </p:sp>
      <p:sp>
        <p:nvSpPr>
          <p:cNvPr id="3" name="Title 2"/>
          <p:cNvSpPr>
            <a:spLocks noGrp="1"/>
          </p:cNvSpPr>
          <p:nvPr>
            <p:ph type="title"/>
          </p:nvPr>
        </p:nvSpPr>
        <p:spPr>
          <a:xfrm>
            <a:off x="609600" y="457200"/>
            <a:ext cx="8153400" cy="990600"/>
          </a:xfrm>
        </p:spPr>
        <p:txBody>
          <a:bodyPr/>
          <a:lstStyle/>
          <a:p>
            <a:r>
              <a:rPr lang="en-US" sz="4200" dirty="0"/>
              <a:t>Section 4.2 Review (Continued)</a:t>
            </a:r>
          </a:p>
        </p:txBody>
      </p:sp>
    </p:spTree>
    <p:extLst>
      <p:ext uri="{BB962C8B-B14F-4D97-AF65-F5344CB8AC3E}">
        <p14:creationId xmlns:p14="http://schemas.microsoft.com/office/powerpoint/2010/main" val="293027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5275"/>
            <a:ext cx="8001000" cy="762000"/>
          </a:xfrm>
        </p:spPr>
        <p:txBody>
          <a:bodyPr/>
          <a:lstStyle/>
          <a:p>
            <a:r>
              <a:rPr lang="en-US" sz="4000" dirty="0" smtClean="0"/>
              <a:t>Learning Objectives </a:t>
            </a:r>
            <a:endParaRPr lang="en-US" sz="4000" dirty="0"/>
          </a:p>
        </p:txBody>
      </p:sp>
      <p:sp>
        <p:nvSpPr>
          <p:cNvPr id="3" name="Content Placeholder 2"/>
          <p:cNvSpPr>
            <a:spLocks noGrp="1"/>
          </p:cNvSpPr>
          <p:nvPr>
            <p:ph idx="1"/>
          </p:nvPr>
        </p:nvSpPr>
        <p:spPr/>
        <p:txBody>
          <a:bodyPr/>
          <a:lstStyle/>
          <a:p>
            <a:r>
              <a:rPr lang="en-US" sz="2800" dirty="0" smtClean="0"/>
              <a:t>4.1-1 Summarize the concept of business ethics.</a:t>
            </a:r>
          </a:p>
          <a:p>
            <a:r>
              <a:rPr lang="en-US" sz="2800" dirty="0" smtClean="0"/>
              <a:t>4.1-2 State examples of ethical marketing practices. </a:t>
            </a:r>
            <a:endParaRPr lang="en-US" sz="2800" dirty="0"/>
          </a:p>
        </p:txBody>
      </p:sp>
    </p:spTree>
    <p:extLst>
      <p:ext uri="{BB962C8B-B14F-4D97-AF65-F5344CB8AC3E}">
        <p14:creationId xmlns:p14="http://schemas.microsoft.com/office/powerpoint/2010/main" val="107956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5275"/>
            <a:ext cx="8001000" cy="762000"/>
          </a:xfrm>
        </p:spPr>
        <p:txBody>
          <a:bodyPr/>
          <a:lstStyle/>
          <a:p>
            <a:r>
              <a:rPr lang="en-US" sz="4000" dirty="0" smtClean="0"/>
              <a:t>Key Terms</a:t>
            </a:r>
            <a:endParaRPr lang="en-US" sz="4000" dirty="0"/>
          </a:p>
        </p:txBody>
      </p:sp>
      <p:sp>
        <p:nvSpPr>
          <p:cNvPr id="3" name="Content Placeholder 2"/>
          <p:cNvSpPr>
            <a:spLocks noGrp="1"/>
          </p:cNvSpPr>
          <p:nvPr>
            <p:ph idx="1"/>
          </p:nvPr>
        </p:nvSpPr>
        <p:spPr/>
        <p:txBody>
          <a:bodyPr/>
          <a:lstStyle/>
          <a:p>
            <a:r>
              <a:rPr lang="en-US" sz="2800" dirty="0" smtClean="0"/>
              <a:t>ethics</a:t>
            </a:r>
          </a:p>
          <a:p>
            <a:r>
              <a:rPr lang="en-US" sz="2800" dirty="0" smtClean="0"/>
              <a:t>morals</a:t>
            </a:r>
          </a:p>
          <a:p>
            <a:r>
              <a:rPr lang="en-US" sz="2800" dirty="0" smtClean="0"/>
              <a:t>business ethics</a:t>
            </a:r>
          </a:p>
          <a:p>
            <a:r>
              <a:rPr lang="en-US" sz="2800" dirty="0" smtClean="0"/>
              <a:t>code of conduct</a:t>
            </a:r>
          </a:p>
          <a:p>
            <a:r>
              <a:rPr lang="en-US" sz="2800" dirty="0" smtClean="0"/>
              <a:t>code of ethics</a:t>
            </a:r>
          </a:p>
          <a:p>
            <a:r>
              <a:rPr lang="en-US" sz="2800" dirty="0" smtClean="0"/>
              <a:t>customer relationship management (CRM)</a:t>
            </a:r>
          </a:p>
          <a:p>
            <a:r>
              <a:rPr lang="en-US" sz="2800" dirty="0" smtClean="0"/>
              <a:t>spam</a:t>
            </a:r>
          </a:p>
          <a:p>
            <a:endParaRPr lang="en-US" dirty="0" smtClean="0"/>
          </a:p>
        </p:txBody>
      </p:sp>
    </p:spTree>
    <p:extLst>
      <p:ext uri="{BB962C8B-B14F-4D97-AF65-F5344CB8AC3E}">
        <p14:creationId xmlns:p14="http://schemas.microsoft.com/office/powerpoint/2010/main" val="352670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Essential Question</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sz="2800" dirty="0" smtClean="0"/>
              <a:t>What does it mean to be ethical?</a:t>
            </a:r>
            <a:endParaRPr lang="en-US" sz="2800" dirty="0"/>
          </a:p>
        </p:txBody>
      </p:sp>
    </p:spTree>
    <p:extLst>
      <p:ext uri="{BB962C8B-B14F-4D97-AF65-F5344CB8AC3E}">
        <p14:creationId xmlns:p14="http://schemas.microsoft.com/office/powerpoint/2010/main" val="389312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Business Ethics</a:t>
            </a:r>
            <a:endParaRPr lang="en-US" sz="4000" dirty="0"/>
          </a:p>
        </p:txBody>
      </p:sp>
      <p:sp>
        <p:nvSpPr>
          <p:cNvPr id="3" name="Content Placeholder 2"/>
          <p:cNvSpPr>
            <a:spLocks noGrp="1"/>
          </p:cNvSpPr>
          <p:nvPr>
            <p:ph idx="1"/>
          </p:nvPr>
        </p:nvSpPr>
        <p:spPr/>
        <p:txBody>
          <a:bodyPr/>
          <a:lstStyle/>
          <a:p>
            <a:r>
              <a:rPr lang="en-US" sz="2600" b="1" dirty="0" smtClean="0"/>
              <a:t>Ethics </a:t>
            </a:r>
            <a:r>
              <a:rPr lang="en-US" sz="2600" dirty="0" smtClean="0"/>
              <a:t>are the set of moral values that guide a person’s behavior </a:t>
            </a:r>
          </a:p>
          <a:p>
            <a:r>
              <a:rPr lang="en-US" sz="2600" b="1" dirty="0" smtClean="0"/>
              <a:t>Morals </a:t>
            </a:r>
            <a:r>
              <a:rPr lang="en-US" sz="2600" dirty="0" smtClean="0"/>
              <a:t>are an individual’s ideas of what is right and wrong </a:t>
            </a:r>
          </a:p>
          <a:p>
            <a:r>
              <a:rPr lang="en-US" sz="2600" b="1" dirty="0" smtClean="0"/>
              <a:t>Business ethics</a:t>
            </a:r>
            <a:r>
              <a:rPr lang="en-US" sz="2600" dirty="0" smtClean="0"/>
              <a:t> are the rules for professional conduct and integrity in all areas of business </a:t>
            </a:r>
          </a:p>
          <a:p>
            <a:pPr lvl="1"/>
            <a:r>
              <a:rPr lang="en-US" sz="2500" dirty="0" smtClean="0"/>
              <a:t>Code of conduct</a:t>
            </a:r>
          </a:p>
          <a:p>
            <a:pPr lvl="1"/>
            <a:r>
              <a:rPr lang="en-US" sz="2500" dirty="0" smtClean="0"/>
              <a:t>Code of ethics </a:t>
            </a:r>
            <a:endParaRPr lang="en-US" sz="2500" dirty="0"/>
          </a:p>
        </p:txBody>
      </p:sp>
    </p:spTree>
    <p:extLst>
      <p:ext uri="{BB962C8B-B14F-4D97-AF65-F5344CB8AC3E}">
        <p14:creationId xmlns:p14="http://schemas.microsoft.com/office/powerpoint/2010/main" val="237387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Business Ethics (Continued)</a:t>
            </a:r>
            <a:endParaRPr lang="en-US" sz="4000" dirty="0"/>
          </a:p>
        </p:txBody>
      </p:sp>
      <p:sp>
        <p:nvSpPr>
          <p:cNvPr id="3" name="Content Placeholder 2"/>
          <p:cNvSpPr>
            <a:spLocks noGrp="1"/>
          </p:cNvSpPr>
          <p:nvPr>
            <p:ph idx="1"/>
          </p:nvPr>
        </p:nvSpPr>
        <p:spPr/>
        <p:txBody>
          <a:bodyPr/>
          <a:lstStyle/>
          <a:p>
            <a:r>
              <a:rPr lang="en-US" sz="2600" dirty="0" smtClean="0"/>
              <a:t>A </a:t>
            </a:r>
            <a:r>
              <a:rPr lang="en-US" sz="2600" b="1" dirty="0" smtClean="0"/>
              <a:t>code of conduct </a:t>
            </a:r>
            <a:r>
              <a:rPr lang="en-US" sz="2600" dirty="0" smtClean="0"/>
              <a:t>identifies the manner in which employees should behave while at work or when representing the company </a:t>
            </a:r>
          </a:p>
          <a:p>
            <a:r>
              <a:rPr lang="en-US" sz="2600" i="1" dirty="0" smtClean="0"/>
              <a:t>Workplace bullying </a:t>
            </a:r>
            <a:r>
              <a:rPr lang="en-US" sz="2600" dirty="0" smtClean="0"/>
              <a:t>is the repeated mistreatment of another person using verbal abuse, threats, or any other action that prevents a person from doing his or her job without fear </a:t>
            </a:r>
            <a:endParaRPr lang="en-US" sz="2600" i="1" dirty="0"/>
          </a:p>
        </p:txBody>
      </p:sp>
    </p:spTree>
    <p:extLst>
      <p:ext uri="{BB962C8B-B14F-4D97-AF65-F5344CB8AC3E}">
        <p14:creationId xmlns:p14="http://schemas.microsoft.com/office/powerpoint/2010/main" val="57624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Business Ethics (Continued)</a:t>
            </a:r>
            <a:endParaRPr lang="en-US" sz="4000" dirty="0"/>
          </a:p>
        </p:txBody>
      </p:sp>
      <p:sp>
        <p:nvSpPr>
          <p:cNvPr id="3" name="Content Placeholder 2"/>
          <p:cNvSpPr>
            <a:spLocks noGrp="1"/>
          </p:cNvSpPr>
          <p:nvPr>
            <p:ph idx="1"/>
          </p:nvPr>
        </p:nvSpPr>
        <p:spPr/>
        <p:txBody>
          <a:bodyPr/>
          <a:lstStyle/>
          <a:p>
            <a:r>
              <a:rPr lang="en-US" sz="2600" dirty="0" smtClean="0"/>
              <a:t>A </a:t>
            </a:r>
            <a:r>
              <a:rPr lang="en-US" sz="2600" b="1" dirty="0" smtClean="0"/>
              <a:t>code of ethics </a:t>
            </a:r>
            <a:r>
              <a:rPr lang="en-US" sz="2600" dirty="0" smtClean="0"/>
              <a:t>dictates how business should be conducted </a:t>
            </a:r>
          </a:p>
          <a:p>
            <a:pPr lvl="1"/>
            <a:r>
              <a:rPr lang="en-US" sz="2500" dirty="0" smtClean="0"/>
              <a:t>Also referred to as a </a:t>
            </a:r>
            <a:r>
              <a:rPr lang="en-US" sz="2500" i="1" dirty="0" smtClean="0"/>
              <a:t>statement of ethics </a:t>
            </a:r>
          </a:p>
          <a:p>
            <a:pPr lvl="1"/>
            <a:r>
              <a:rPr lang="en-US" sz="2500" dirty="0" smtClean="0"/>
              <a:t>The goal is to establish a value system for the company that enables employees to make sound ethical decisions </a:t>
            </a:r>
          </a:p>
          <a:p>
            <a:pPr lvl="1"/>
            <a:endParaRPr lang="en-US" sz="2500" dirty="0"/>
          </a:p>
          <a:p>
            <a:pPr lvl="1"/>
            <a:endParaRPr lang="en-US" sz="2500" dirty="0" smtClean="0"/>
          </a:p>
        </p:txBody>
      </p:sp>
    </p:spTree>
    <p:extLst>
      <p:ext uri="{BB962C8B-B14F-4D97-AF65-F5344CB8AC3E}">
        <p14:creationId xmlns:p14="http://schemas.microsoft.com/office/powerpoint/2010/main" val="1655626003"/>
      </p:ext>
    </p:extLst>
  </p:cSld>
  <p:clrMapOvr>
    <a:masterClrMapping/>
  </p:clrMapOvr>
</p:sld>
</file>

<file path=ppt/theme/theme1.xml><?xml version="1.0" encoding="utf-8"?>
<a:theme xmlns:a="http://schemas.openxmlformats.org/drawingml/2006/main" name="Title Slide">
  <a:themeElements>
    <a:clrScheme name="Title Slide 16">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fontScheme name="Title 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le Slid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CC33"/>
        </a:hlink>
        <a:folHlink>
          <a:srgbClr val="0066FF"/>
        </a:folHlink>
      </a:clrScheme>
      <a:clrMap bg1="lt1" tx1="dk1" bg2="lt2" tx2="dk2" accent1="accent1" accent2="accent2" accent3="accent3" accent4="accent4" accent5="accent5" accent6="accent6" hlink="hlink" folHlink="folHlink"/>
    </a:extraClrScheme>
    <a:extraClrScheme>
      <a:clrScheme name="Title Slid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CC33"/>
        </a:hlink>
        <a:folHlink>
          <a:srgbClr val="3399FF"/>
        </a:folHlink>
      </a:clrScheme>
      <a:clrMap bg1="lt1" tx1="dk1" bg2="lt2" tx2="dk2" accent1="accent1" accent2="accent2" accent3="accent3" accent4="accent4" accent5="accent5" accent6="accent6" hlink="hlink" folHlink="folHlink"/>
    </a:extraClrScheme>
    <a:extraClrScheme>
      <a:clrScheme name="Title Slide 15">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Title Slide 16">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ey Term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ssential Ques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md2019</Template>
  <TotalTime>0</TotalTime>
  <Words>1012</Words>
  <Application>Microsoft Office PowerPoint</Application>
  <PresentationFormat>On-screen Show (4:3)</PresentationFormat>
  <Paragraphs>151</Paragraphs>
  <Slides>38</Slides>
  <Notes>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38</vt:i4>
      </vt:variant>
    </vt:vector>
  </HeadingPairs>
  <TitlesOfParts>
    <vt:vector size="53" baseType="lpstr">
      <vt:lpstr>Arial</vt:lpstr>
      <vt:lpstr>Trebuchet MS</vt:lpstr>
      <vt:lpstr>Helvetica</vt:lpstr>
      <vt:lpstr>Tahoma</vt:lpstr>
      <vt:lpstr>Palatino Linotype</vt:lpstr>
      <vt:lpstr>Verdana</vt:lpstr>
      <vt:lpstr>Calibri</vt:lpstr>
      <vt:lpstr>Title Slide</vt:lpstr>
      <vt:lpstr>4_Custom Design</vt:lpstr>
      <vt:lpstr>Section</vt:lpstr>
      <vt:lpstr>Objectives</vt:lpstr>
      <vt:lpstr>Key Terms</vt:lpstr>
      <vt:lpstr>Content</vt:lpstr>
      <vt:lpstr>Essential Question</vt:lpstr>
      <vt:lpstr>Review</vt:lpstr>
      <vt:lpstr>PowerPoint Presentation</vt:lpstr>
      <vt:lpstr>PowerPoint Presentation</vt:lpstr>
      <vt:lpstr>Section 4.1 </vt:lpstr>
      <vt:lpstr>Learning Objectives </vt:lpstr>
      <vt:lpstr>Key Terms</vt:lpstr>
      <vt:lpstr>Essential Question </vt:lpstr>
      <vt:lpstr>Business Ethics</vt:lpstr>
      <vt:lpstr>Business Ethics (Continued)</vt:lpstr>
      <vt:lpstr>Business Ethics (Continued)</vt:lpstr>
      <vt:lpstr>Business Ethics (Continued)</vt:lpstr>
      <vt:lpstr>Ethical Marketing Practices </vt:lpstr>
      <vt:lpstr>Ethical Marketing Practices (Continued)</vt:lpstr>
      <vt:lpstr>Ethical Marketing Practices (Continued) </vt:lpstr>
      <vt:lpstr>Ethical Marketing Practices (Continued)</vt:lpstr>
      <vt:lpstr>Ethical Marketing Practices (Continued) </vt:lpstr>
      <vt:lpstr>Ethical Marketing Practices (Continued) </vt:lpstr>
      <vt:lpstr>Ethical Marketing Practices (Continued) </vt:lpstr>
      <vt:lpstr>Section 4.1 Review</vt:lpstr>
      <vt:lpstr>Section 4.1 Review (Continued) </vt:lpstr>
      <vt:lpstr>Section 4.1 Review (Continued) </vt:lpstr>
      <vt:lpstr>Section 4.1 Review (Continued) </vt:lpstr>
      <vt:lpstr>Section 4.2</vt:lpstr>
      <vt:lpstr>Learning Objectives</vt:lpstr>
      <vt:lpstr>Key Terms</vt:lpstr>
      <vt:lpstr>Essential Question </vt:lpstr>
      <vt:lpstr>Corporate Social Responsibility</vt:lpstr>
      <vt:lpstr>Corporate Social Responsibility (Continued)</vt:lpstr>
      <vt:lpstr>Corporate Social Responsibility (Continued)</vt:lpstr>
      <vt:lpstr>Corporate Social Responsibility (Continued)</vt:lpstr>
      <vt:lpstr>Corporate Social Responsibility (Continued)</vt:lpstr>
      <vt:lpstr>Socially Responsible Marketing</vt:lpstr>
      <vt:lpstr>Socially Responsible Marketing (Continued)</vt:lpstr>
      <vt:lpstr>Socially Responsible Marketing (Continued)</vt:lpstr>
      <vt:lpstr>Section 4.2 Review</vt:lpstr>
      <vt:lpstr>Section 4.2 Review (Continued)</vt:lpstr>
      <vt:lpstr>Section 4.2 Review (Continued)</vt:lpstr>
      <vt:lpstr>Section 4.2 Review (Continued)</vt:lpstr>
      <vt:lpstr>Section 4.2 Review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2017-11-08T21:48:44Z</dcterms:created>
  <dcterms:modified xsi:type="dcterms:W3CDTF">2018-04-19T15:07:09Z</dcterms:modified>
</cp:coreProperties>
</file>