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56" r:id="rId2"/>
  </p:sldMasterIdLst>
  <p:notesMasterIdLst>
    <p:notesMasterId r:id="rId11"/>
  </p:notesMasterIdLst>
  <p:sldIdLst>
    <p:sldId id="333" r:id="rId3"/>
    <p:sldId id="260" r:id="rId4"/>
    <p:sldId id="336" r:id="rId5"/>
    <p:sldId id="348" r:id="rId6"/>
    <p:sldId id="337" r:id="rId7"/>
    <p:sldId id="349" r:id="rId8"/>
    <p:sldId id="324" r:id="rId9"/>
    <p:sldId id="325"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1922">
          <p15:clr>
            <a:srgbClr val="A4A3A4"/>
          </p15:clr>
        </p15:guide>
        <p15:guide id="4" orient="horz" pos="1099">
          <p15:clr>
            <a:srgbClr val="A4A3A4"/>
          </p15:clr>
        </p15:guide>
        <p15:guide id="5" orient="horz" pos="704">
          <p15:clr>
            <a:srgbClr val="A4A3A4"/>
          </p15:clr>
        </p15:guide>
        <p15:guide id="6" orient="horz" pos="461">
          <p15:clr>
            <a:srgbClr val="A4A3A4"/>
          </p15:clr>
        </p15:guide>
        <p15:guide id="7" orient="horz" pos="4117">
          <p15:clr>
            <a:srgbClr val="A4A3A4"/>
          </p15:clr>
        </p15:guide>
        <p15:guide id="8" pos="233">
          <p15:clr>
            <a:srgbClr val="A4A3A4"/>
          </p15:clr>
        </p15:guide>
        <p15:guide id="9" pos="300">
          <p15:clr>
            <a:srgbClr val="A4A3A4"/>
          </p15:clr>
        </p15:guide>
        <p15:guide id="10" pos="719">
          <p15:clr>
            <a:srgbClr val="A4A3A4"/>
          </p15:clr>
        </p15:guide>
        <p15:guide id="11" pos="1051">
          <p15:clr>
            <a:srgbClr val="A4A3A4"/>
          </p15:clr>
        </p15:guide>
        <p15:guide id="12" pos="528">
          <p15:clr>
            <a:srgbClr val="A4A3A4"/>
          </p15:clr>
        </p15:guide>
        <p15:guide id="13" pos="551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 User" initials="CU" lastIdx="13" clrIdx="0"/>
  <p:cmAuthor id="1" name="Ann Borman" initials="AB" lastIdx="1" clrIdx="1">
    <p:extLst>
      <p:ext uri="{19B8F6BF-5375-455C-9EA6-DF929625EA0E}">
        <p15:presenceInfo xmlns="" xmlns:p15="http://schemas.microsoft.com/office/powerpoint/2012/main" userId="64b9a9a8dd4b28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045"/>
    <a:srgbClr val="006600"/>
    <a:srgbClr val="92D050"/>
    <a:srgbClr val="CCECFF"/>
    <a:srgbClr val="99CCFF"/>
    <a:srgbClr val="73BEF1"/>
    <a:srgbClr val="77933C"/>
    <a:srgbClr val="B6D5AB"/>
    <a:srgbClr val="EA000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904" autoAdjust="0"/>
    <p:restoredTop sz="94686" autoAdjust="0"/>
  </p:normalViewPr>
  <p:slideViewPr>
    <p:cSldViewPr>
      <p:cViewPr varScale="1">
        <p:scale>
          <a:sx n="126" d="100"/>
          <a:sy n="126" d="100"/>
        </p:scale>
        <p:origin x="-690" y="-90"/>
      </p:cViewPr>
      <p:guideLst>
        <p:guide orient="horz" pos="2160"/>
        <p:guide orient="horz" pos="1922"/>
        <p:guide orient="horz" pos="1099"/>
        <p:guide orient="horz" pos="704"/>
        <p:guide orient="horz" pos="461"/>
        <p:guide orient="horz" pos="4117"/>
        <p:guide pos="2880"/>
        <p:guide pos="233"/>
        <p:guide pos="300"/>
        <p:guide pos="719"/>
        <p:guide pos="1051"/>
        <p:guide pos="528"/>
        <p:guide pos="5517"/>
      </p:guideLst>
    </p:cSldViewPr>
  </p:slideViewPr>
  <p:outlineViewPr>
    <p:cViewPr>
      <p:scale>
        <a:sx n="33" d="100"/>
        <a:sy n="33" d="100"/>
      </p:scale>
      <p:origin x="0" y="7368"/>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B02248-3E8E-4013-A492-EE2D20E1DA6B}" type="datetimeFigureOut">
              <a:rPr lang="en-US" smtClean="0"/>
              <a:pPr/>
              <a:t>1/30/2018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4F03EE-1FBA-4CD6-A9B1-250AC4FFD3B6}" type="slidenum">
              <a:rPr lang="en-US" smtClean="0"/>
              <a:pPr/>
              <a:t>‹#›</a:t>
            </a:fld>
            <a:endParaRPr lang="en-US" dirty="0"/>
          </a:p>
        </p:txBody>
      </p:sp>
    </p:spTree>
    <p:extLst>
      <p:ext uri="{BB962C8B-B14F-4D97-AF65-F5344CB8AC3E}">
        <p14:creationId xmlns="" xmlns:p14="http://schemas.microsoft.com/office/powerpoint/2010/main" val="4286086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6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2291187"/>
            <a:ext cx="7886700" cy="684026"/>
          </a:xfrm>
        </p:spPr>
        <p:txBody>
          <a:bodyPr/>
          <a:lstStyle/>
          <a:p>
            <a:r>
              <a:rPr lang="en-US"/>
              <a:t>Click to edit Master title style</a:t>
            </a:r>
          </a:p>
        </p:txBody>
      </p:sp>
      <p:sp>
        <p:nvSpPr>
          <p:cNvPr id="3" name="Text Placeholder 2"/>
          <p:cNvSpPr>
            <a:spLocks noGrp="1"/>
          </p:cNvSpPr>
          <p:nvPr>
            <p:ph type="body" sz="quarter" idx="10" hasCustomPrompt="1"/>
          </p:nvPr>
        </p:nvSpPr>
        <p:spPr>
          <a:xfrm>
            <a:off x="3650457" y="3619988"/>
            <a:ext cx="1843088" cy="597477"/>
          </a:xfrm>
        </p:spPr>
        <p:txBody>
          <a:bodyPr>
            <a:normAutofit/>
          </a:bodyPr>
          <a:lstStyle>
            <a:lvl1pPr marL="0" indent="0" algn="ctr">
              <a:buNone/>
              <a:defRPr sz="2000" b="0" i="0">
                <a:solidFill>
                  <a:srgbClr val="004A78"/>
                </a:solidFill>
                <a:latin typeface="Arial" charset="0"/>
                <a:ea typeface="Arial" charset="0"/>
                <a:cs typeface="Arial" charset="0"/>
              </a:defRPr>
            </a:lvl1pPr>
          </a:lstStyle>
          <a:p>
            <a:pPr lvl="0"/>
            <a:r>
              <a:rPr lang="en-US" dirty="0"/>
              <a:t>Click to edit date</a:t>
            </a:r>
          </a:p>
        </p:txBody>
      </p:sp>
      <p:pic>
        <p:nvPicPr>
          <p:cNvPr id="9" name="Picture 8"/>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356747" y="6382895"/>
            <a:ext cx="1327543" cy="2966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userDrawn="1"/>
        </p:nvSpPr>
        <p:spPr>
          <a:xfrm>
            <a:off x="0" y="6527322"/>
            <a:ext cx="914400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2">
                    <a:lumMod val="10000"/>
                  </a:schemeClr>
                </a:solidFill>
              </a:rPr>
              <a:t>Gilbertson, Century 21 Accounting General Journal, 11 Edition. © 2019 </a:t>
            </a:r>
            <a:r>
              <a:rPr lang="en-US" sz="1000" dirty="0" err="1" smtClean="0">
                <a:solidFill>
                  <a:schemeClr val="bg2">
                    <a:lumMod val="10000"/>
                  </a:schemeClr>
                </a:solidFill>
              </a:rPr>
              <a:t>Cengage</a:t>
            </a:r>
            <a:r>
              <a:rPr lang="en-US" sz="1000" dirty="0" smtClean="0">
                <a:solidFill>
                  <a:schemeClr val="bg2">
                    <a:lumMod val="10000"/>
                  </a:schemeClr>
                </a:solidFill>
              </a:rPr>
              <a:t>. All Rights Reserved. </a:t>
            </a:r>
          </a:p>
          <a:p>
            <a:pPr algn="ctr"/>
            <a:r>
              <a:rPr lang="en-US" sz="1000" dirty="0" smtClean="0">
                <a:solidFill>
                  <a:schemeClr val="bg2">
                    <a:lumMod val="10000"/>
                  </a:schemeClr>
                </a:solidFill>
              </a:rPr>
              <a:t>May not be scanned, copied or duplicated, or posted to a publicly accessible website, in whole or in part.</a:t>
            </a:r>
          </a:p>
        </p:txBody>
      </p:sp>
    </p:spTree>
    <p:extLst>
      <p:ext uri="{BB962C8B-B14F-4D97-AF65-F5344CB8AC3E}">
        <p14:creationId xmlns="" xmlns:p14="http://schemas.microsoft.com/office/powerpoint/2010/main" val="1732658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557684" y="1638300"/>
            <a:ext cx="8033657" cy="4394200"/>
          </a:xfrm>
        </p:spPr>
        <p:txBody>
          <a:bodyPr>
            <a:normAutofit/>
          </a:bodyPr>
          <a:lstStyle>
            <a:lvl1pPr marL="342900" indent="-342900">
              <a:buClr>
                <a:srgbClr val="004A78"/>
              </a:buClr>
              <a:buFont typeface="Arial" charset="0"/>
              <a:buChar char="•"/>
              <a:defRPr sz="2000">
                <a:solidFill>
                  <a:srgbClr val="000000"/>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LucidaGrande" charset="0"/>
              <a:buChar char="▶"/>
              <a:defRPr sz="2000"/>
            </a:lvl4pPr>
            <a:lvl5pPr marL="2057400" indent="-228600">
              <a:buClr>
                <a:srgbClr val="000000"/>
              </a:buClr>
              <a:buFont typeface="Helvetica" charset="0"/>
              <a:buChar char="⁃"/>
              <a:defRPr sz="2000"/>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a:t>
            </a:r>
          </a:p>
          <a:p>
            <a:pPr lvl="0"/>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a:t>
            </a:r>
          </a:p>
          <a:p>
            <a:pPr lvl="0"/>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a:t>
            </a:r>
          </a:p>
          <a:p>
            <a:pPr lvl="0"/>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a:t>
            </a:r>
          </a:p>
          <a:p>
            <a:pPr lvl="0"/>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a:t>
            </a:r>
          </a:p>
          <a:p>
            <a:pPr lvl="0"/>
            <a:r>
              <a:rPr lang="en-US" dirty="0" err="1"/>
              <a:t>Sed</a:t>
            </a:r>
            <a:r>
              <a:rPr lang="en-US" dirty="0"/>
              <a:t>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
        <p:nvSpPr>
          <p:cNvPr id="7" name="Footer Placeholder 4"/>
          <p:cNvSpPr>
            <a:spLocks noGrp="1"/>
          </p:cNvSpPr>
          <p:nvPr>
            <p:ph type="ftr" sz="quarter" idx="3"/>
          </p:nvPr>
        </p:nvSpPr>
        <p:spPr>
          <a:xfrm>
            <a:off x="2256219" y="6350003"/>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90581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557684" y="1638300"/>
            <a:ext cx="8033657" cy="4394200"/>
          </a:xfrm>
        </p:spPr>
        <p:txBody>
          <a:bodyPr>
            <a:normAutofit/>
          </a:bodyPr>
          <a:lstStyle>
            <a:lvl1pPr marL="457200" indent="-457200">
              <a:buClr>
                <a:srgbClr val="004A78"/>
              </a:buClr>
              <a:buFont typeface="+mj-lt"/>
              <a:buAutoNum type="arabicPeriod"/>
              <a:defRPr sz="2000">
                <a:solidFill>
                  <a:srgbClr val="000000"/>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LucidaGrande" charset="0"/>
              <a:buChar char="▶"/>
              <a:defRPr sz="2000"/>
            </a:lvl4pPr>
            <a:lvl5pPr marL="2057400" indent="-228600">
              <a:buClr>
                <a:srgbClr val="000000"/>
              </a:buClr>
              <a:buFont typeface="Helvetica" charset="0"/>
              <a:buChar char="⁃"/>
              <a:defRPr sz="2000"/>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a:t>
            </a:r>
          </a:p>
          <a:p>
            <a:pPr lvl="0"/>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a:t>
            </a:r>
          </a:p>
          <a:p>
            <a:pPr lvl="0"/>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a:t>
            </a:r>
          </a:p>
          <a:p>
            <a:pPr lvl="0"/>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a:t>
            </a:r>
          </a:p>
          <a:p>
            <a:pPr lvl="0"/>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a:t>
            </a:r>
          </a:p>
          <a:p>
            <a:pPr lvl="0"/>
            <a:r>
              <a:rPr lang="en-US" dirty="0" err="1"/>
              <a:t>Sed</a:t>
            </a:r>
            <a:r>
              <a:rPr lang="en-US" dirty="0"/>
              <a:t>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
        <p:nvSpPr>
          <p:cNvPr id="7" name="Footer Placeholder 4"/>
          <p:cNvSpPr>
            <a:spLocks noGrp="1"/>
          </p:cNvSpPr>
          <p:nvPr>
            <p:ph type="ftr" sz="quarter" idx="3"/>
          </p:nvPr>
        </p:nvSpPr>
        <p:spPr>
          <a:xfrm>
            <a:off x="2266454" y="6350003"/>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734264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557684" y="1638300"/>
            <a:ext cx="8033657" cy="4394200"/>
          </a:xfrm>
        </p:spPr>
        <p:txBody>
          <a:bodyPr>
            <a:normAutofit/>
          </a:bodyPr>
          <a:lstStyle>
            <a:lvl1pPr marL="342900" indent="-342900">
              <a:buClr>
                <a:srgbClr val="004A78"/>
              </a:buClr>
              <a:buFont typeface="Arial" charset="0"/>
              <a:buChar char="•"/>
              <a:defRPr sz="2000">
                <a:solidFill>
                  <a:srgbClr val="004A78"/>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LucidaGrande" charset="0"/>
              <a:buChar char="▶"/>
              <a:defRPr sz="2000"/>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2256219" y="6350003"/>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915173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0"/>
          </p:nvPr>
        </p:nvSpPr>
        <p:spPr>
          <a:xfrm>
            <a:off x="1421642" y="2019870"/>
            <a:ext cx="6096000" cy="3380095"/>
          </a:xfrm>
        </p:spPr>
        <p:txBody>
          <a:bodyPr/>
          <a:lstStyle/>
          <a:p>
            <a:r>
              <a:rPr lang="en-US"/>
              <a:t>Click icon to add table</a:t>
            </a:r>
          </a:p>
        </p:txBody>
      </p:sp>
      <p:sp>
        <p:nvSpPr>
          <p:cNvPr id="4" name="Footer Placeholder 4"/>
          <p:cNvSpPr>
            <a:spLocks noGrp="1"/>
          </p:cNvSpPr>
          <p:nvPr>
            <p:ph type="ftr" sz="quarter" idx="3"/>
          </p:nvPr>
        </p:nvSpPr>
        <p:spPr>
          <a:xfrm>
            <a:off x="2245983" y="6350003"/>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764034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75438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r>
              <a:rPr lang="en-US" dirty="0"/>
              <a:t>SLIDE </a:t>
            </a:r>
            <a:fld id="{FCD2455E-EC1D-45EA-B6B2-90AB88848CFD}" type="slidenum">
              <a:rPr lang="en-US" smtClean="0"/>
              <a:pPr/>
              <a:t>‹#›</a:t>
            </a:fld>
            <a:endParaRPr lang="en-US" dirty="0"/>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7772400" cy="1143000"/>
          </a:xfr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r>
              <a:rPr lang="en-US" dirty="0"/>
              <a:t>SLIDE </a:t>
            </a:r>
            <a:fld id="{FCD2455E-EC1D-45EA-B6B2-90AB88848CFD}" type="slidenum">
              <a:rPr lang="en-US" smtClean="0"/>
              <a:pPr/>
              <a:t>‹#›</a:t>
            </a:fld>
            <a:endParaRPr lang="en-US" dirty="0"/>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r>
              <a:rPr lang="en-US" dirty="0"/>
              <a:t>SLIDE </a:t>
            </a:r>
            <a:fld id="{FCD2455E-EC1D-45EA-B6B2-90AB88848CFD}" type="slidenum">
              <a:rPr lang="en-US" smtClean="0"/>
              <a:pPr/>
              <a:t>‹#›</a:t>
            </a:fld>
            <a:endParaRPr lang="en-US" dirty="0"/>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77724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962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4400" y="1600200"/>
            <a:ext cx="3962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r>
              <a:rPr lang="en-US" dirty="0"/>
              <a:t>SLIDE </a:t>
            </a:r>
            <a:fld id="{FCD2455E-EC1D-45EA-B6B2-90AB88848CFD}" type="slidenum">
              <a:rPr lang="en-US" smtClean="0"/>
              <a:pPr/>
              <a:t>‹#›</a:t>
            </a:fld>
            <a:endParaRPr lang="en-US" dirty="0"/>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396239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174875"/>
            <a:ext cx="396239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r>
              <a:rPr lang="en-US" dirty="0"/>
              <a:t>SLIDE </a:t>
            </a:r>
            <a:fld id="{FCD2455E-EC1D-45EA-B6B2-90AB88848CFD}" type="slidenum">
              <a:rPr lang="en-US" smtClean="0"/>
              <a:pPr/>
              <a:t>‹#›</a:t>
            </a:fld>
            <a:endParaRPr lang="en-US" dirty="0"/>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7772400" cy="1143000"/>
          </a:xfrm>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r>
              <a:rPr lang="en-US" dirty="0"/>
              <a:t>SLIDE </a:t>
            </a:r>
            <a:fld id="{FCD2455E-EC1D-45EA-B6B2-90AB88848CFD}" type="slidenum">
              <a:rPr lang="en-US" smtClean="0"/>
              <a:pPr/>
              <a:t>‹#›</a:t>
            </a:fld>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5" hasCustomPrompt="1"/>
          </p:nvPr>
        </p:nvSpPr>
        <p:spPr>
          <a:xfrm>
            <a:off x="557684" y="1289684"/>
            <a:ext cx="8033657" cy="3732692"/>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 </a:t>
            </a:r>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 </a:t>
            </a:r>
            <a:r>
              <a:rPr lang="en-US" dirty="0" err="1"/>
              <a:t>Sed</a:t>
            </a:r>
            <a:r>
              <a:rPr lang="en-US" dirty="0"/>
              <a:t>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Tree>
    <p:extLst>
      <p:ext uri="{BB962C8B-B14F-4D97-AF65-F5344CB8AC3E}">
        <p14:creationId xmlns="" xmlns:p14="http://schemas.microsoft.com/office/powerpoint/2010/main" val="1035067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a:t>SLIDE </a:t>
            </a:r>
            <a:fld id="{FCD2455E-EC1D-45EA-B6B2-90AB88848CFD}" type="slidenum">
              <a:rPr lang="en-US" smtClean="0"/>
              <a:pPr/>
              <a:t>‹#›</a:t>
            </a:fld>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Sections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hasCustomPrompt="1"/>
          </p:nvPr>
        </p:nvSpPr>
        <p:spPr>
          <a:xfrm>
            <a:off x="557682" y="1290693"/>
            <a:ext cx="8033657"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Section Header</a:t>
            </a:r>
          </a:p>
        </p:txBody>
      </p:sp>
      <p:sp>
        <p:nvSpPr>
          <p:cNvPr id="11" name="Text Placeholder 5"/>
          <p:cNvSpPr>
            <a:spLocks noGrp="1"/>
          </p:cNvSpPr>
          <p:nvPr>
            <p:ph type="body" sz="quarter" idx="18" hasCustomPrompt="1"/>
          </p:nvPr>
        </p:nvSpPr>
        <p:spPr>
          <a:xfrm>
            <a:off x="557679" y="1737343"/>
            <a:ext cx="8033657"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a:t>
            </a:r>
          </a:p>
        </p:txBody>
      </p:sp>
      <p:sp>
        <p:nvSpPr>
          <p:cNvPr id="9" name="Text Placeholder 5"/>
          <p:cNvSpPr>
            <a:spLocks noGrp="1"/>
          </p:cNvSpPr>
          <p:nvPr>
            <p:ph type="body" sz="quarter" idx="17" hasCustomPrompt="1"/>
          </p:nvPr>
        </p:nvSpPr>
        <p:spPr>
          <a:xfrm>
            <a:off x="557681" y="3389730"/>
            <a:ext cx="8033657"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Section Header</a:t>
            </a:r>
          </a:p>
        </p:txBody>
      </p:sp>
      <p:sp>
        <p:nvSpPr>
          <p:cNvPr id="8" name="Text Placeholder 5"/>
          <p:cNvSpPr>
            <a:spLocks noGrp="1"/>
          </p:cNvSpPr>
          <p:nvPr>
            <p:ph type="body" sz="quarter" idx="16" hasCustomPrompt="1"/>
          </p:nvPr>
        </p:nvSpPr>
        <p:spPr>
          <a:xfrm>
            <a:off x="557679" y="3856204"/>
            <a:ext cx="8033657"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a:t>
            </a:r>
          </a:p>
        </p:txBody>
      </p:sp>
      <p:sp>
        <p:nvSpPr>
          <p:cNvPr id="7" name="Footer Placeholder 4"/>
          <p:cNvSpPr>
            <a:spLocks noGrp="1"/>
          </p:cNvSpPr>
          <p:nvPr>
            <p:ph type="ftr" sz="quarter" idx="3"/>
          </p:nvPr>
        </p:nvSpPr>
        <p:spPr>
          <a:xfrm>
            <a:off x="2276690" y="6315078"/>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879366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2"/>
          <p:cNvSpPr>
            <a:spLocks noGrp="1"/>
          </p:cNvSpPr>
          <p:nvPr>
            <p:ph idx="1"/>
          </p:nvPr>
        </p:nvSpPr>
        <p:spPr>
          <a:xfrm>
            <a:off x="557683" y="1579018"/>
            <a:ext cx="3813351"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hasCustomPrompt="1"/>
          </p:nvPr>
        </p:nvSpPr>
        <p:spPr>
          <a:xfrm>
            <a:off x="557683" y="2202774"/>
            <a:ext cx="3813351" cy="3953578"/>
          </a:xfrm>
        </p:spPr>
        <p:txBody>
          <a:bodyPr>
            <a:normAutofit/>
          </a:bodyPr>
          <a:lstStyle>
            <a:lvl1pPr marL="228600" indent="-228600">
              <a:buClr>
                <a:srgbClr val="004A78"/>
              </a:buClr>
              <a:buFont typeface="Arial" charset="0"/>
              <a:buChar char="•"/>
              <a:defRPr sz="1800">
                <a:solidFill>
                  <a:srgbClr val="000000"/>
                </a:solidFill>
              </a:defRPr>
            </a:lvl1pPr>
            <a:lvl2pPr marL="685800" indent="-228600">
              <a:buClr>
                <a:srgbClr val="004A78"/>
              </a:buClr>
              <a:buFont typeface="Arial" charset="0"/>
              <a:buChar char="•"/>
              <a:defRPr sz="1800">
                <a:solidFill>
                  <a:srgbClr val="000000"/>
                </a:solidFill>
              </a:defRPr>
            </a:lvl2pPr>
            <a:lvl3pPr marL="1143000" indent="-228600">
              <a:buClr>
                <a:srgbClr val="004A78"/>
              </a:buClr>
              <a:buFont typeface="Arial" charset="0"/>
              <a:buChar char="•"/>
              <a:defRPr sz="1800">
                <a:solidFill>
                  <a:srgbClr val="000000"/>
                </a:solidFill>
              </a:defRPr>
            </a:lvl3pPr>
            <a:lvl4pPr marL="1600200" indent="-228600">
              <a:buClr>
                <a:srgbClr val="004A78"/>
              </a:buClr>
              <a:buFont typeface="Arial" charset="0"/>
              <a:buChar char="•"/>
              <a:defRPr sz="1800">
                <a:solidFill>
                  <a:srgbClr val="000000"/>
                </a:solidFill>
              </a:defRPr>
            </a:lvl4pPr>
            <a:lvl5pPr marL="2057400" indent="-228600">
              <a:buClr>
                <a:srgbClr val="004A78"/>
              </a:buClr>
              <a:buFont typeface="Arial" charset="0"/>
              <a:buChar char="•"/>
              <a:defRPr sz="1800">
                <a:solidFill>
                  <a:srgbClr val="000000"/>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Massa </a:t>
            </a:r>
            <a:r>
              <a:rPr lang="en-US" dirty="0" err="1"/>
              <a:t>tempor</a:t>
            </a:r>
            <a:r>
              <a:rPr lang="en-US" dirty="0"/>
              <a:t> </a:t>
            </a:r>
            <a:r>
              <a:rPr lang="en-US" dirty="0" err="1"/>
              <a:t>nec</a:t>
            </a:r>
            <a:r>
              <a:rPr lang="en-US" dirty="0"/>
              <a:t> </a:t>
            </a:r>
            <a:r>
              <a:rPr lang="en-US" dirty="0" err="1"/>
              <a:t>feugiat</a:t>
            </a:r>
            <a:r>
              <a:rPr lang="en-US" dirty="0"/>
              <a:t> </a:t>
            </a:r>
            <a:r>
              <a:rPr lang="en-US" dirty="0" err="1"/>
              <a:t>nisl</a:t>
            </a:r>
            <a:r>
              <a:rPr lang="en-US" dirty="0"/>
              <a:t> </a:t>
            </a:r>
            <a:r>
              <a:rPr lang="en-US" dirty="0" err="1"/>
              <a:t>pretium</a:t>
            </a:r>
            <a:r>
              <a:rPr lang="en-US" dirty="0"/>
              <a:t> </a:t>
            </a:r>
            <a:r>
              <a:rPr lang="en-US" dirty="0" err="1"/>
              <a:t>fusce</a:t>
            </a:r>
            <a:r>
              <a:rPr lang="en-US" dirty="0"/>
              <a:t> id </a:t>
            </a:r>
            <a:r>
              <a:rPr lang="en-US" dirty="0" err="1"/>
              <a:t>velit</a:t>
            </a:r>
            <a:r>
              <a:rPr lang="en-US" dirty="0"/>
              <a:t>. </a:t>
            </a:r>
            <a:r>
              <a:rPr lang="en-US" dirty="0" err="1"/>
              <a:t>Amet</a:t>
            </a:r>
            <a:r>
              <a:rPr lang="en-US" dirty="0"/>
              <a:t> </a:t>
            </a:r>
            <a:r>
              <a:rPr lang="en-US" dirty="0" err="1"/>
              <a:t>est</a:t>
            </a:r>
            <a:r>
              <a:rPr lang="en-US" dirty="0"/>
              <a:t> </a:t>
            </a:r>
            <a:r>
              <a:rPr lang="en-US" dirty="0" err="1"/>
              <a:t>placerat</a:t>
            </a:r>
            <a:r>
              <a:rPr lang="en-US" dirty="0"/>
              <a:t> in </a:t>
            </a:r>
            <a:r>
              <a:rPr lang="en-US" dirty="0" err="1"/>
              <a:t>egestas</a:t>
            </a:r>
            <a:r>
              <a:rPr lang="en-US" dirty="0"/>
              <a:t> </a:t>
            </a:r>
            <a:r>
              <a:rPr lang="en-US" dirty="0" err="1"/>
              <a:t>erat</a:t>
            </a:r>
            <a:r>
              <a:rPr lang="en-US" dirty="0"/>
              <a:t> </a:t>
            </a:r>
            <a:r>
              <a:rPr lang="en-US" dirty="0" err="1"/>
              <a:t>imperdiet</a:t>
            </a:r>
            <a:r>
              <a:rPr lang="en-US" dirty="0"/>
              <a:t> </a:t>
            </a:r>
            <a:r>
              <a:rPr lang="en-US" dirty="0" err="1"/>
              <a:t>sed</a:t>
            </a:r>
            <a:r>
              <a:rPr lang="en-US" dirty="0"/>
              <a:t> </a:t>
            </a:r>
            <a:r>
              <a:rPr lang="en-US" dirty="0" err="1"/>
              <a:t>euismod</a:t>
            </a:r>
            <a:r>
              <a:rPr lang="en-US" dirty="0"/>
              <a:t>. In </a:t>
            </a:r>
            <a:r>
              <a:rPr lang="en-US" dirty="0" err="1"/>
              <a:t>egestas</a:t>
            </a:r>
            <a:r>
              <a:rPr lang="en-US" dirty="0"/>
              <a:t> </a:t>
            </a:r>
            <a:r>
              <a:rPr lang="en-US" dirty="0" err="1"/>
              <a:t>erat</a:t>
            </a:r>
            <a:r>
              <a:rPr lang="en-US" dirty="0"/>
              <a:t> </a:t>
            </a:r>
            <a:r>
              <a:rPr lang="en-US" dirty="0" err="1"/>
              <a:t>imperdiet</a:t>
            </a:r>
            <a:r>
              <a:rPr lang="en-US" dirty="0"/>
              <a:t> </a:t>
            </a:r>
            <a:r>
              <a:rPr lang="en-US" dirty="0" err="1"/>
              <a:t>sed</a:t>
            </a:r>
            <a:r>
              <a:rPr lang="en-US" dirty="0"/>
              <a:t> </a:t>
            </a:r>
            <a:r>
              <a:rPr lang="en-US" dirty="0" err="1"/>
              <a:t>euismod</a:t>
            </a:r>
            <a:r>
              <a:rPr lang="en-US" dirty="0"/>
              <a:t> nisi porta lorem. </a:t>
            </a:r>
            <a:r>
              <a:rPr lang="en-US" dirty="0" err="1"/>
              <a:t>Fermentum</a:t>
            </a:r>
            <a:r>
              <a:rPr lang="en-US" dirty="0"/>
              <a:t> et </a:t>
            </a:r>
            <a:r>
              <a:rPr lang="en-US" dirty="0" err="1"/>
              <a:t>sollicitudin</a:t>
            </a:r>
            <a:r>
              <a:rPr lang="en-US" dirty="0"/>
              <a:t> ac </a:t>
            </a:r>
            <a:r>
              <a:rPr lang="en-US" dirty="0" err="1"/>
              <a:t>orci</a:t>
            </a:r>
            <a:r>
              <a:rPr lang="en-US" dirty="0"/>
              <a:t> </a:t>
            </a:r>
            <a:r>
              <a:rPr lang="en-US" dirty="0" err="1"/>
              <a:t>phasellus</a:t>
            </a:r>
            <a:r>
              <a:rPr lang="en-US" dirty="0"/>
              <a:t> </a:t>
            </a:r>
            <a:r>
              <a:rPr lang="en-US" dirty="0" err="1"/>
              <a:t>egestas</a:t>
            </a:r>
            <a:r>
              <a:rPr lang="en-US" dirty="0"/>
              <a:t> </a:t>
            </a:r>
            <a:r>
              <a:rPr lang="en-US" dirty="0" err="1"/>
              <a:t>tellus</a:t>
            </a:r>
            <a:r>
              <a:rPr lang="en-US" dirty="0"/>
              <a:t> </a:t>
            </a:r>
            <a:r>
              <a:rPr lang="en-US" dirty="0" err="1"/>
              <a:t>rutrum</a:t>
            </a:r>
            <a:r>
              <a:rPr lang="en-US" dirty="0"/>
              <a:t> </a:t>
            </a:r>
            <a:r>
              <a:rPr lang="en-US" dirty="0" err="1"/>
              <a:t>tellus</a:t>
            </a:r>
            <a:r>
              <a:rPr lang="en-US" dirty="0"/>
              <a:t>. </a:t>
            </a:r>
            <a:r>
              <a:rPr lang="en-US" dirty="0" err="1"/>
              <a:t>Nec</a:t>
            </a:r>
            <a:r>
              <a:rPr lang="en-US" dirty="0"/>
              <a:t> dui </a:t>
            </a:r>
            <a:r>
              <a:rPr lang="en-US" dirty="0" err="1"/>
              <a:t>nunc</a:t>
            </a:r>
            <a:r>
              <a:rPr lang="en-US" dirty="0"/>
              <a:t> </a:t>
            </a:r>
            <a:r>
              <a:rPr lang="en-US" dirty="0" err="1"/>
              <a:t>mattis</a:t>
            </a:r>
            <a:r>
              <a:rPr lang="en-US" dirty="0"/>
              <a:t> </a:t>
            </a:r>
            <a:r>
              <a:rPr lang="en-US" dirty="0" err="1"/>
              <a:t>enim</a:t>
            </a:r>
            <a:r>
              <a:rPr lang="en-US" dirty="0"/>
              <a:t>. </a:t>
            </a:r>
            <a:r>
              <a:rPr lang="en-US" dirty="0" err="1"/>
              <a:t>Nisl</a:t>
            </a:r>
            <a:r>
              <a:rPr lang="en-US" dirty="0"/>
              <a:t> </a:t>
            </a:r>
            <a:r>
              <a:rPr lang="en-US" dirty="0" err="1"/>
              <a:t>condimentum</a:t>
            </a:r>
            <a:r>
              <a:rPr lang="en-US" dirty="0"/>
              <a:t> id </a:t>
            </a:r>
            <a:r>
              <a:rPr lang="en-US" dirty="0" err="1"/>
              <a:t>venenatis</a:t>
            </a:r>
            <a:r>
              <a:rPr lang="en-US" dirty="0"/>
              <a:t> a </a:t>
            </a:r>
            <a:r>
              <a:rPr lang="en-US" dirty="0" err="1"/>
              <a:t>condimentum</a:t>
            </a:r>
            <a:r>
              <a:rPr lang="en-US" dirty="0"/>
              <a:t>. Non </a:t>
            </a:r>
            <a:r>
              <a:rPr lang="en-US" dirty="0" err="1"/>
              <a:t>enim</a:t>
            </a:r>
            <a:r>
              <a:rPr lang="en-US" dirty="0"/>
              <a:t> </a:t>
            </a:r>
            <a:r>
              <a:rPr lang="en-US" dirty="0" err="1"/>
              <a:t>praesent</a:t>
            </a:r>
            <a:r>
              <a:rPr lang="en-US" dirty="0"/>
              <a:t> </a:t>
            </a:r>
            <a:r>
              <a:rPr lang="en-US" dirty="0" err="1"/>
              <a:t>elementum</a:t>
            </a:r>
            <a:r>
              <a:rPr lang="en-US" dirty="0"/>
              <a:t> </a:t>
            </a:r>
            <a:r>
              <a:rPr lang="en-US" dirty="0" err="1"/>
              <a:t>facilisis</a:t>
            </a:r>
            <a:r>
              <a:rPr lang="en-US" dirty="0"/>
              <a:t> </a:t>
            </a:r>
            <a:r>
              <a:rPr lang="en-US" dirty="0" err="1"/>
              <a:t>leo</a:t>
            </a:r>
            <a:r>
              <a:rPr lang="en-US" dirty="0"/>
              <a:t> </a:t>
            </a:r>
            <a:r>
              <a:rPr lang="en-US" dirty="0" err="1"/>
              <a:t>vel</a:t>
            </a:r>
            <a:r>
              <a:rPr lang="en-US" dirty="0"/>
              <a:t> </a:t>
            </a:r>
            <a:r>
              <a:rPr lang="en-US" dirty="0" err="1"/>
              <a:t>fringilla</a:t>
            </a:r>
            <a:r>
              <a:rPr lang="en-US" dirty="0"/>
              <a:t> </a:t>
            </a:r>
            <a:r>
              <a:rPr lang="en-US" dirty="0" err="1"/>
              <a:t>est</a:t>
            </a:r>
            <a:r>
              <a:rPr lang="en-US" dirty="0"/>
              <a:t> </a:t>
            </a:r>
            <a:r>
              <a:rPr lang="en-US" dirty="0" err="1"/>
              <a:t>ullamcorper</a:t>
            </a:r>
            <a:r>
              <a:rPr lang="en-US" dirty="0"/>
              <a:t>.</a:t>
            </a:r>
          </a:p>
        </p:txBody>
      </p:sp>
      <p:sp>
        <p:nvSpPr>
          <p:cNvPr id="12" name="Content Placeholder 2"/>
          <p:cNvSpPr>
            <a:spLocks noGrp="1"/>
          </p:cNvSpPr>
          <p:nvPr>
            <p:ph idx="20"/>
          </p:nvPr>
        </p:nvSpPr>
        <p:spPr>
          <a:xfrm>
            <a:off x="4777988" y="1579018"/>
            <a:ext cx="3813351"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4" name="Text Placeholder 3"/>
          <p:cNvSpPr>
            <a:spLocks noGrp="1"/>
          </p:cNvSpPr>
          <p:nvPr>
            <p:ph type="body" sz="quarter" idx="18" hasCustomPrompt="1"/>
          </p:nvPr>
        </p:nvSpPr>
        <p:spPr>
          <a:xfrm>
            <a:off x="4777988" y="2202774"/>
            <a:ext cx="3813351" cy="3953578"/>
          </a:xfrm>
        </p:spPr>
        <p:txBody>
          <a:bodyPr>
            <a:normAutofit/>
          </a:bodyPr>
          <a:lstStyle>
            <a:lvl1pPr>
              <a:buClr>
                <a:srgbClr val="004A78"/>
              </a:buClr>
              <a:defRPr sz="1800">
                <a:solidFill>
                  <a:srgbClr val="000000"/>
                </a:solidFill>
              </a:defRPr>
            </a:lvl1pPr>
            <a:lvl2pPr marL="685800" indent="-228600">
              <a:buClr>
                <a:srgbClr val="004A78"/>
              </a:buClr>
              <a:buFontTx/>
              <a:buChar char="‒"/>
              <a:defRPr sz="1800">
                <a:solidFill>
                  <a:srgbClr val="000000"/>
                </a:solidFill>
              </a:defRPr>
            </a:lvl2pPr>
            <a:lvl3pPr>
              <a:buClr>
                <a:srgbClr val="004A78"/>
              </a:buClr>
              <a:defRPr sz="1800">
                <a:solidFill>
                  <a:srgbClr val="000000"/>
                </a:solidFill>
              </a:defRPr>
            </a:lvl3pPr>
            <a:lvl4pPr>
              <a:buClr>
                <a:srgbClr val="004A78"/>
              </a:buClr>
              <a:defRPr sz="1800">
                <a:solidFill>
                  <a:srgbClr val="000000"/>
                </a:solidFill>
              </a:defRPr>
            </a:lvl4pPr>
            <a:lvl5pPr>
              <a:buClr>
                <a:srgbClr val="004A78"/>
              </a:buClr>
              <a:defRPr sz="1800">
                <a:solidFill>
                  <a:srgbClr val="000000"/>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p>
          <a:p>
            <a:pPr lvl="0"/>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Massa </a:t>
            </a:r>
            <a:r>
              <a:rPr lang="en-US" dirty="0" err="1"/>
              <a:t>tempor</a:t>
            </a:r>
            <a:r>
              <a:rPr lang="en-US" dirty="0"/>
              <a:t> </a:t>
            </a:r>
            <a:r>
              <a:rPr lang="en-US" dirty="0" err="1"/>
              <a:t>nec</a:t>
            </a:r>
            <a:r>
              <a:rPr lang="en-US" dirty="0"/>
              <a:t> </a:t>
            </a:r>
            <a:r>
              <a:rPr lang="en-US" dirty="0" err="1"/>
              <a:t>feugiat</a:t>
            </a:r>
            <a:r>
              <a:rPr lang="en-US" dirty="0"/>
              <a:t> </a:t>
            </a:r>
            <a:r>
              <a:rPr lang="en-US" dirty="0" err="1"/>
              <a:t>nisl</a:t>
            </a:r>
            <a:r>
              <a:rPr lang="en-US" dirty="0"/>
              <a:t> </a:t>
            </a:r>
            <a:r>
              <a:rPr lang="en-US" dirty="0" err="1"/>
              <a:t>pretium</a:t>
            </a:r>
            <a:r>
              <a:rPr lang="en-US" dirty="0"/>
              <a:t> </a:t>
            </a:r>
            <a:r>
              <a:rPr lang="en-US" dirty="0" err="1"/>
              <a:t>fusce</a:t>
            </a:r>
            <a:r>
              <a:rPr lang="en-US" dirty="0"/>
              <a:t> id </a:t>
            </a:r>
            <a:r>
              <a:rPr lang="en-US" dirty="0" err="1"/>
              <a:t>velit</a:t>
            </a:r>
            <a:r>
              <a:rPr lang="en-US" dirty="0"/>
              <a:t>. </a:t>
            </a:r>
          </a:p>
          <a:p>
            <a:pPr lvl="0"/>
            <a:r>
              <a:rPr lang="en-US" dirty="0" err="1"/>
              <a:t>Amet</a:t>
            </a:r>
            <a:r>
              <a:rPr lang="en-US" dirty="0"/>
              <a:t> </a:t>
            </a:r>
            <a:r>
              <a:rPr lang="en-US" dirty="0" err="1"/>
              <a:t>est</a:t>
            </a:r>
            <a:r>
              <a:rPr lang="en-US" dirty="0"/>
              <a:t> </a:t>
            </a:r>
            <a:r>
              <a:rPr lang="en-US" dirty="0" err="1"/>
              <a:t>placerat</a:t>
            </a:r>
            <a:r>
              <a:rPr lang="en-US" dirty="0"/>
              <a:t> in </a:t>
            </a:r>
            <a:r>
              <a:rPr lang="en-US" dirty="0" err="1"/>
              <a:t>egestas</a:t>
            </a:r>
            <a:r>
              <a:rPr lang="en-US" dirty="0"/>
              <a:t> </a:t>
            </a:r>
            <a:r>
              <a:rPr lang="en-US" dirty="0" err="1"/>
              <a:t>erat</a:t>
            </a:r>
            <a:r>
              <a:rPr lang="en-US" dirty="0"/>
              <a:t> </a:t>
            </a:r>
            <a:r>
              <a:rPr lang="en-US" dirty="0" err="1"/>
              <a:t>imperdiet</a:t>
            </a:r>
            <a:r>
              <a:rPr lang="en-US" dirty="0"/>
              <a:t> </a:t>
            </a:r>
            <a:r>
              <a:rPr lang="en-US" dirty="0" err="1"/>
              <a:t>sed</a:t>
            </a:r>
            <a:r>
              <a:rPr lang="en-US" dirty="0"/>
              <a:t> </a:t>
            </a:r>
            <a:r>
              <a:rPr lang="en-US" dirty="0" err="1"/>
              <a:t>euismod</a:t>
            </a:r>
            <a:r>
              <a:rPr lang="en-US" dirty="0"/>
              <a:t>. In </a:t>
            </a:r>
            <a:r>
              <a:rPr lang="en-US" dirty="0" err="1"/>
              <a:t>egestas</a:t>
            </a:r>
            <a:r>
              <a:rPr lang="en-US" dirty="0"/>
              <a:t> </a:t>
            </a:r>
            <a:r>
              <a:rPr lang="en-US" dirty="0" err="1"/>
              <a:t>erat</a:t>
            </a:r>
            <a:r>
              <a:rPr lang="en-US" dirty="0"/>
              <a:t> </a:t>
            </a:r>
            <a:r>
              <a:rPr lang="en-US" dirty="0" err="1"/>
              <a:t>imperdiet</a:t>
            </a:r>
            <a:r>
              <a:rPr lang="en-US" dirty="0"/>
              <a:t> </a:t>
            </a:r>
            <a:r>
              <a:rPr lang="en-US" dirty="0" err="1"/>
              <a:t>sed</a:t>
            </a:r>
            <a:r>
              <a:rPr lang="en-US" dirty="0"/>
              <a:t> </a:t>
            </a:r>
            <a:r>
              <a:rPr lang="en-US" dirty="0" err="1"/>
              <a:t>euismod</a:t>
            </a:r>
            <a:r>
              <a:rPr lang="en-US" dirty="0"/>
              <a:t> nisi porta lorem. </a:t>
            </a:r>
            <a:r>
              <a:rPr lang="en-US" dirty="0" err="1"/>
              <a:t>Fermentum</a:t>
            </a:r>
            <a:r>
              <a:rPr lang="en-US" dirty="0"/>
              <a:t> et </a:t>
            </a:r>
            <a:r>
              <a:rPr lang="en-US" dirty="0" err="1"/>
              <a:t>sollicitudin</a:t>
            </a:r>
            <a:r>
              <a:rPr lang="en-US" dirty="0"/>
              <a:t> ac </a:t>
            </a:r>
            <a:r>
              <a:rPr lang="en-US" dirty="0" err="1"/>
              <a:t>orci</a:t>
            </a:r>
            <a:r>
              <a:rPr lang="en-US" dirty="0"/>
              <a:t> </a:t>
            </a:r>
            <a:r>
              <a:rPr lang="en-US" dirty="0" err="1"/>
              <a:t>phasellus</a:t>
            </a:r>
            <a:r>
              <a:rPr lang="en-US" dirty="0"/>
              <a:t> </a:t>
            </a:r>
            <a:r>
              <a:rPr lang="en-US" dirty="0" err="1"/>
              <a:t>egestas</a:t>
            </a:r>
            <a:r>
              <a:rPr lang="en-US" dirty="0"/>
              <a:t> </a:t>
            </a:r>
            <a:r>
              <a:rPr lang="en-US" dirty="0" err="1"/>
              <a:t>tellus</a:t>
            </a:r>
            <a:r>
              <a:rPr lang="en-US" dirty="0"/>
              <a:t> </a:t>
            </a:r>
            <a:r>
              <a:rPr lang="en-US" dirty="0" err="1"/>
              <a:t>rutrum</a:t>
            </a:r>
            <a:r>
              <a:rPr lang="en-US" dirty="0"/>
              <a:t> </a:t>
            </a:r>
            <a:r>
              <a:rPr lang="en-US" dirty="0" err="1"/>
              <a:t>tellus</a:t>
            </a:r>
            <a:r>
              <a:rPr lang="en-US" dirty="0"/>
              <a:t>. </a:t>
            </a:r>
            <a:r>
              <a:rPr lang="en-US" dirty="0" err="1"/>
              <a:t>Nec</a:t>
            </a:r>
            <a:r>
              <a:rPr lang="en-US" dirty="0"/>
              <a:t> dui </a:t>
            </a:r>
            <a:r>
              <a:rPr lang="en-US" dirty="0" err="1"/>
              <a:t>nunc</a:t>
            </a:r>
            <a:r>
              <a:rPr lang="en-US" dirty="0"/>
              <a:t> </a:t>
            </a:r>
            <a:r>
              <a:rPr lang="en-US" dirty="0" err="1"/>
              <a:t>mattis</a:t>
            </a:r>
            <a:r>
              <a:rPr lang="en-US" dirty="0"/>
              <a:t> </a:t>
            </a:r>
            <a:r>
              <a:rPr lang="en-US" dirty="0" err="1"/>
              <a:t>enim</a:t>
            </a:r>
            <a:r>
              <a:rPr lang="en-US" dirty="0"/>
              <a:t>. </a:t>
            </a:r>
            <a:r>
              <a:rPr lang="en-US" dirty="0" err="1"/>
              <a:t>Nisl</a:t>
            </a:r>
            <a:r>
              <a:rPr lang="en-US" dirty="0"/>
              <a:t> </a:t>
            </a:r>
            <a:r>
              <a:rPr lang="en-US" dirty="0" err="1"/>
              <a:t>condimentum</a:t>
            </a:r>
            <a:r>
              <a:rPr lang="en-US" dirty="0"/>
              <a:t> id </a:t>
            </a:r>
            <a:r>
              <a:rPr lang="en-US" dirty="0" err="1"/>
              <a:t>venenatis</a:t>
            </a:r>
            <a:r>
              <a:rPr lang="en-US" dirty="0"/>
              <a:t> a </a:t>
            </a:r>
            <a:r>
              <a:rPr lang="en-US" dirty="0" err="1"/>
              <a:t>condimentum</a:t>
            </a:r>
            <a:r>
              <a:rPr lang="en-US" dirty="0"/>
              <a:t>. Non </a:t>
            </a:r>
            <a:r>
              <a:rPr lang="en-US" dirty="0" err="1"/>
              <a:t>enim</a:t>
            </a:r>
            <a:r>
              <a:rPr lang="en-US" dirty="0"/>
              <a:t> </a:t>
            </a:r>
            <a:r>
              <a:rPr lang="en-US" dirty="0" err="1"/>
              <a:t>praesent</a:t>
            </a:r>
            <a:r>
              <a:rPr lang="en-US" dirty="0"/>
              <a:t> </a:t>
            </a:r>
            <a:r>
              <a:rPr lang="en-US" dirty="0" err="1"/>
              <a:t>elementum</a:t>
            </a:r>
            <a:r>
              <a:rPr lang="en-US" dirty="0"/>
              <a:t> </a:t>
            </a:r>
            <a:r>
              <a:rPr lang="en-US" dirty="0" err="1"/>
              <a:t>facilisis</a:t>
            </a:r>
            <a:r>
              <a:rPr lang="en-US" dirty="0"/>
              <a:t> </a:t>
            </a:r>
            <a:r>
              <a:rPr lang="en-US" dirty="0" err="1"/>
              <a:t>leo</a:t>
            </a:r>
            <a:r>
              <a:rPr lang="en-US" dirty="0"/>
              <a:t> </a:t>
            </a:r>
            <a:r>
              <a:rPr lang="en-US" dirty="0" err="1"/>
              <a:t>vel</a:t>
            </a:r>
            <a:r>
              <a:rPr lang="en-US" dirty="0"/>
              <a:t> </a:t>
            </a:r>
            <a:r>
              <a:rPr lang="en-US" dirty="0" err="1"/>
              <a:t>fringilla</a:t>
            </a:r>
            <a:r>
              <a:rPr lang="en-US" dirty="0"/>
              <a:t> </a:t>
            </a:r>
            <a:r>
              <a:rPr lang="en-US" dirty="0" err="1"/>
              <a:t>est</a:t>
            </a:r>
            <a:r>
              <a:rPr lang="en-US" dirty="0"/>
              <a:t> </a:t>
            </a:r>
            <a:r>
              <a:rPr lang="en-US" dirty="0" err="1"/>
              <a:t>ullamcorper</a:t>
            </a:r>
            <a:r>
              <a:rPr lang="en-US" dirty="0"/>
              <a:t>.</a:t>
            </a:r>
          </a:p>
        </p:txBody>
      </p:sp>
      <p:sp>
        <p:nvSpPr>
          <p:cNvPr id="13" name="Footer Placeholder 4"/>
          <p:cNvSpPr>
            <a:spLocks noGrp="1"/>
          </p:cNvSpPr>
          <p:nvPr>
            <p:ph type="ftr" sz="quarter" idx="3"/>
          </p:nvPr>
        </p:nvSpPr>
        <p:spPr>
          <a:xfrm>
            <a:off x="2256219" y="6369670"/>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175900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557683" y="1579018"/>
            <a:ext cx="2475302" cy="800219"/>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hasCustomPrompt="1"/>
          </p:nvPr>
        </p:nvSpPr>
        <p:spPr>
          <a:xfrm>
            <a:off x="557683" y="2202774"/>
            <a:ext cx="24753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a:t>
            </a:r>
          </a:p>
        </p:txBody>
      </p:sp>
      <p:sp>
        <p:nvSpPr>
          <p:cNvPr id="19" name="Content Placeholder 2"/>
          <p:cNvSpPr>
            <a:spLocks noGrp="1"/>
          </p:cNvSpPr>
          <p:nvPr>
            <p:ph idx="22"/>
          </p:nvPr>
        </p:nvSpPr>
        <p:spPr>
          <a:xfrm>
            <a:off x="3334350" y="1579018"/>
            <a:ext cx="2475302" cy="800219"/>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6" name="Text Placeholder 3"/>
          <p:cNvSpPr>
            <a:spLocks noGrp="1"/>
          </p:cNvSpPr>
          <p:nvPr>
            <p:ph type="body" sz="quarter" idx="18" hasCustomPrompt="1"/>
          </p:nvPr>
        </p:nvSpPr>
        <p:spPr>
          <a:xfrm>
            <a:off x="3334350" y="2202774"/>
            <a:ext cx="24753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a:t>
            </a:r>
          </a:p>
        </p:txBody>
      </p:sp>
      <p:sp>
        <p:nvSpPr>
          <p:cNvPr id="23" name="Content Placeholder 2"/>
          <p:cNvSpPr>
            <a:spLocks noGrp="1"/>
          </p:cNvSpPr>
          <p:nvPr>
            <p:ph idx="23"/>
          </p:nvPr>
        </p:nvSpPr>
        <p:spPr>
          <a:xfrm>
            <a:off x="6109465" y="1579018"/>
            <a:ext cx="2475302" cy="800219"/>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20" name="Text Placeholder 3"/>
          <p:cNvSpPr>
            <a:spLocks noGrp="1"/>
          </p:cNvSpPr>
          <p:nvPr>
            <p:ph type="body" sz="quarter" idx="20" hasCustomPrompt="1"/>
          </p:nvPr>
        </p:nvSpPr>
        <p:spPr>
          <a:xfrm>
            <a:off x="6116038" y="2202774"/>
            <a:ext cx="24753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Viverra</a:t>
            </a:r>
            <a:r>
              <a:rPr lang="en-US" dirty="0"/>
              <a:t> vitae </a:t>
            </a:r>
            <a:r>
              <a:rPr lang="en-US" dirty="0" err="1"/>
              <a:t>congue</a:t>
            </a:r>
            <a:r>
              <a:rPr lang="en-US" dirty="0"/>
              <a:t> </a:t>
            </a:r>
            <a:r>
              <a:rPr lang="en-US" dirty="0" err="1"/>
              <a:t>eu</a:t>
            </a:r>
            <a:r>
              <a:rPr lang="en-US" dirty="0"/>
              <a:t> </a:t>
            </a:r>
            <a:r>
              <a:rPr lang="en-US" dirty="0" err="1"/>
              <a:t>consequat</a:t>
            </a:r>
            <a:r>
              <a:rPr lang="en-US" dirty="0"/>
              <a:t> ac </a:t>
            </a:r>
            <a:r>
              <a:rPr lang="en-US" dirty="0" err="1"/>
              <a:t>felis</a:t>
            </a:r>
            <a:r>
              <a:rPr lang="en-US" dirty="0"/>
              <a:t> </a:t>
            </a:r>
            <a:r>
              <a:rPr lang="en-US" dirty="0" err="1"/>
              <a:t>donec</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a:t>
            </a:r>
          </a:p>
        </p:txBody>
      </p:sp>
      <p:sp>
        <p:nvSpPr>
          <p:cNvPr id="13" name="Footer Placeholder 4"/>
          <p:cNvSpPr>
            <a:spLocks noGrp="1"/>
          </p:cNvSpPr>
          <p:nvPr>
            <p:ph type="ftr" sz="quarter" idx="3"/>
          </p:nvPr>
        </p:nvSpPr>
        <p:spPr>
          <a:xfrm>
            <a:off x="2256219" y="6369670"/>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137718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Text Placeholder 1"/>
          <p:cNvSpPr>
            <a:spLocks noGrp="1"/>
          </p:cNvSpPr>
          <p:nvPr>
            <p:ph type="body" sz="quarter" idx="15" hasCustomPrompt="1"/>
          </p:nvPr>
        </p:nvSpPr>
        <p:spPr>
          <a:xfrm>
            <a:off x="557684" y="1289687"/>
            <a:ext cx="8033657" cy="2750053"/>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dirty="0"/>
              <a:t>Click to add text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nullam</a:t>
            </a:r>
            <a:r>
              <a:rPr lang="en-US" dirty="0"/>
              <a:t> non. </a:t>
            </a:r>
            <a:r>
              <a:rPr lang="en-US" dirty="0" err="1"/>
              <a:t>Mauris</a:t>
            </a:r>
            <a:r>
              <a:rPr lang="en-US" dirty="0"/>
              <a:t> a </a:t>
            </a:r>
            <a:r>
              <a:rPr lang="en-US" dirty="0" err="1"/>
              <a:t>diam</a:t>
            </a:r>
            <a:r>
              <a:rPr lang="en-US" dirty="0"/>
              <a:t> </a:t>
            </a:r>
            <a:r>
              <a:rPr lang="en-US" dirty="0" err="1"/>
              <a:t>maecenas</a:t>
            </a:r>
            <a:r>
              <a:rPr lang="en-US" dirty="0"/>
              <a:t> </a:t>
            </a:r>
            <a:r>
              <a:rPr lang="en-US" dirty="0" err="1"/>
              <a:t>sed</a:t>
            </a:r>
            <a:r>
              <a:rPr lang="en-US" dirty="0"/>
              <a:t> </a:t>
            </a:r>
            <a:r>
              <a:rPr lang="en-US" dirty="0" err="1"/>
              <a:t>enim</a:t>
            </a:r>
            <a:r>
              <a:rPr lang="en-US" dirty="0"/>
              <a:t> </a:t>
            </a:r>
            <a:r>
              <a:rPr lang="en-US" dirty="0" err="1"/>
              <a:t>ut</a:t>
            </a:r>
            <a:r>
              <a:rPr lang="en-US" dirty="0"/>
              <a:t> </a:t>
            </a:r>
            <a:r>
              <a:rPr lang="en-US" dirty="0" err="1"/>
              <a:t>sem</a:t>
            </a:r>
            <a:r>
              <a:rPr lang="en-US" dirty="0"/>
              <a:t> </a:t>
            </a:r>
            <a:r>
              <a:rPr lang="en-US" dirty="0" err="1"/>
              <a:t>viverra</a:t>
            </a:r>
            <a:r>
              <a:rPr lang="en-US" dirty="0"/>
              <a:t>. </a:t>
            </a:r>
            <a:r>
              <a:rPr lang="en-US" dirty="0" err="1"/>
              <a:t>Sed</a:t>
            </a:r>
            <a:r>
              <a:rPr lang="en-US" dirty="0"/>
              <a:t> </a:t>
            </a:r>
            <a:r>
              <a:rPr lang="en-US" dirty="0" err="1"/>
              <a:t>ullamcorper</a:t>
            </a:r>
            <a:r>
              <a:rPr lang="en-US" dirty="0"/>
              <a:t> </a:t>
            </a:r>
            <a:r>
              <a:rPr lang="en-US" dirty="0" err="1"/>
              <a:t>morbi</a:t>
            </a:r>
            <a:r>
              <a:rPr lang="en-US" dirty="0"/>
              <a:t> </a:t>
            </a:r>
            <a:r>
              <a:rPr lang="en-US" dirty="0" err="1"/>
              <a:t>tincidunt</a:t>
            </a:r>
            <a:r>
              <a:rPr lang="en-US" dirty="0"/>
              <a:t> </a:t>
            </a:r>
            <a:r>
              <a:rPr lang="en-US" dirty="0" err="1"/>
              <a:t>ornare</a:t>
            </a:r>
            <a:r>
              <a:rPr lang="en-US" dirty="0"/>
              <a:t>. Sit </a:t>
            </a:r>
            <a:r>
              <a:rPr lang="en-US" dirty="0" err="1"/>
              <a:t>amet</a:t>
            </a:r>
            <a:r>
              <a:rPr lang="en-US" dirty="0"/>
              <a:t> </a:t>
            </a:r>
            <a:r>
              <a:rPr lang="en-US" dirty="0" err="1"/>
              <a:t>volutpat</a:t>
            </a:r>
            <a:r>
              <a:rPr lang="en-US" dirty="0"/>
              <a:t> </a:t>
            </a:r>
            <a:r>
              <a:rPr lang="en-US" dirty="0" err="1"/>
              <a:t>consequat</a:t>
            </a:r>
            <a:r>
              <a:rPr lang="en-US" dirty="0"/>
              <a:t> </a:t>
            </a:r>
            <a:r>
              <a:rPr lang="en-US" dirty="0" err="1"/>
              <a:t>mauris</a:t>
            </a:r>
            <a:r>
              <a:rPr lang="en-US" dirty="0"/>
              <a:t> </a:t>
            </a:r>
            <a:r>
              <a:rPr lang="en-US" dirty="0" err="1"/>
              <a:t>nunc</a:t>
            </a:r>
            <a:r>
              <a:rPr lang="en-US" dirty="0"/>
              <a:t> </a:t>
            </a:r>
            <a:r>
              <a:rPr lang="en-US" dirty="0" err="1"/>
              <a:t>congue</a:t>
            </a:r>
            <a:r>
              <a:rPr lang="en-US" dirty="0"/>
              <a:t> nisi. </a:t>
            </a:r>
            <a:r>
              <a:rPr lang="en-US" dirty="0" err="1"/>
              <a:t>Mauris</a:t>
            </a:r>
            <a:r>
              <a:rPr lang="en-US" dirty="0"/>
              <a:t> sit </a:t>
            </a:r>
            <a:r>
              <a:rPr lang="en-US" dirty="0" err="1"/>
              <a:t>amet</a:t>
            </a:r>
            <a:r>
              <a:rPr lang="en-US" dirty="0"/>
              <a:t> </a:t>
            </a:r>
            <a:r>
              <a:rPr lang="en-US" dirty="0" err="1"/>
              <a:t>massa</a:t>
            </a:r>
            <a:r>
              <a:rPr lang="en-US" dirty="0"/>
              <a:t> vitae. </a:t>
            </a:r>
            <a:r>
              <a:rPr lang="en-US" dirty="0" err="1"/>
              <a:t>Consectetur</a:t>
            </a:r>
            <a:r>
              <a:rPr lang="en-US" dirty="0"/>
              <a:t> libero id </a:t>
            </a:r>
            <a:r>
              <a:rPr lang="en-US" dirty="0" err="1"/>
              <a:t>faucibus</a:t>
            </a:r>
            <a:r>
              <a:rPr lang="en-US" dirty="0"/>
              <a:t> </a:t>
            </a:r>
            <a:r>
              <a:rPr lang="en-US" dirty="0" err="1"/>
              <a:t>nisl</a:t>
            </a:r>
            <a:r>
              <a:rPr lang="en-US" dirty="0"/>
              <a:t> </a:t>
            </a:r>
            <a:r>
              <a:rPr lang="en-US" dirty="0" err="1"/>
              <a:t>tincidunt</a:t>
            </a:r>
            <a:r>
              <a:rPr lang="en-US" dirty="0"/>
              <a:t> </a:t>
            </a:r>
            <a:r>
              <a:rPr lang="en-US" dirty="0" err="1"/>
              <a:t>eget</a:t>
            </a:r>
            <a:r>
              <a:rPr lang="en-US" dirty="0"/>
              <a:t>. </a:t>
            </a:r>
            <a:r>
              <a:rPr lang="en-US" dirty="0" err="1"/>
              <a:t>Nulla</a:t>
            </a:r>
            <a:r>
              <a:rPr lang="en-US" dirty="0"/>
              <a:t> </a:t>
            </a:r>
            <a:r>
              <a:rPr lang="en-US" dirty="0" err="1"/>
              <a:t>facilisi</a:t>
            </a:r>
            <a:r>
              <a:rPr lang="en-US" dirty="0"/>
              <a:t> </a:t>
            </a:r>
            <a:r>
              <a:rPr lang="en-US" dirty="0" err="1"/>
              <a:t>morbi</a:t>
            </a:r>
            <a:r>
              <a:rPr lang="en-US" dirty="0"/>
              <a:t> tempus </a:t>
            </a:r>
            <a:r>
              <a:rPr lang="en-US" dirty="0" err="1"/>
              <a:t>iaculis</a:t>
            </a:r>
            <a:r>
              <a:rPr lang="en-US" dirty="0"/>
              <a:t> </a:t>
            </a:r>
            <a:r>
              <a:rPr lang="en-US" dirty="0" err="1"/>
              <a:t>urna</a:t>
            </a:r>
            <a:r>
              <a:rPr lang="en-US" dirty="0"/>
              <a:t> id </a:t>
            </a:r>
            <a:r>
              <a:rPr lang="en-US" dirty="0" err="1"/>
              <a:t>volutpat</a:t>
            </a:r>
            <a:r>
              <a:rPr lang="en-US" dirty="0"/>
              <a:t> lacus. </a:t>
            </a:r>
            <a:r>
              <a:rPr lang="en-US" dirty="0" err="1"/>
              <a:t>Imperdiet</a:t>
            </a:r>
            <a:r>
              <a:rPr lang="en-US" dirty="0"/>
              <a:t> </a:t>
            </a:r>
            <a:r>
              <a:rPr lang="en-US" dirty="0" err="1"/>
              <a:t>nulla</a:t>
            </a:r>
            <a:r>
              <a:rPr lang="en-US" dirty="0"/>
              <a:t> </a:t>
            </a:r>
            <a:r>
              <a:rPr lang="en-US" dirty="0" err="1"/>
              <a:t>malesuada</a:t>
            </a:r>
            <a:r>
              <a:rPr lang="en-US" dirty="0"/>
              <a:t> </a:t>
            </a:r>
            <a:r>
              <a:rPr lang="en-US" dirty="0" err="1"/>
              <a:t>pellentesque</a:t>
            </a:r>
            <a:r>
              <a:rPr lang="en-US" dirty="0"/>
              <a:t> </a:t>
            </a:r>
            <a:r>
              <a:rPr lang="en-US" dirty="0" err="1"/>
              <a:t>elit</a:t>
            </a:r>
            <a:r>
              <a:rPr lang="en-US" dirty="0"/>
              <a:t> </a:t>
            </a:r>
            <a:r>
              <a:rPr lang="en-US" dirty="0" err="1"/>
              <a:t>eget</a:t>
            </a:r>
            <a:r>
              <a:rPr lang="en-US" dirty="0"/>
              <a:t> gravida cum </a:t>
            </a:r>
            <a:r>
              <a:rPr lang="en-US" dirty="0" err="1"/>
              <a:t>sociis</a:t>
            </a:r>
            <a:r>
              <a:rPr lang="en-US" dirty="0"/>
              <a:t>. </a:t>
            </a:r>
            <a:r>
              <a:rPr lang="en-US" dirty="0" err="1"/>
              <a:t>Sed</a:t>
            </a:r>
            <a:r>
              <a:rPr lang="en-US" dirty="0"/>
              <a:t> </a:t>
            </a:r>
            <a:r>
              <a:rPr lang="en-US" dirty="0" err="1"/>
              <a:t>velit</a:t>
            </a:r>
            <a:r>
              <a:rPr lang="en-US" dirty="0"/>
              <a:t> </a:t>
            </a:r>
            <a:r>
              <a:rPr lang="en-US" dirty="0" err="1"/>
              <a:t>dignissim</a:t>
            </a:r>
            <a:r>
              <a:rPr lang="en-US" dirty="0"/>
              <a:t> </a:t>
            </a:r>
            <a:r>
              <a:rPr lang="en-US" dirty="0" err="1"/>
              <a:t>sodales</a:t>
            </a:r>
            <a:r>
              <a:rPr lang="en-US" dirty="0"/>
              <a:t> </a:t>
            </a:r>
            <a:r>
              <a:rPr lang="en-US" dirty="0" err="1"/>
              <a:t>ut.</a:t>
            </a:r>
            <a:endParaRPr lang="en-US" dirty="0"/>
          </a:p>
        </p:txBody>
      </p:sp>
      <p:sp>
        <p:nvSpPr>
          <p:cNvPr id="5" name="Text Placeholder 2"/>
          <p:cNvSpPr>
            <a:spLocks noGrp="1"/>
          </p:cNvSpPr>
          <p:nvPr>
            <p:ph type="body" sz="quarter" idx="16" hasCustomPrompt="1"/>
          </p:nvPr>
        </p:nvSpPr>
        <p:spPr>
          <a:xfrm>
            <a:off x="555173" y="4846655"/>
            <a:ext cx="8033657" cy="825500"/>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et.</a:t>
            </a:r>
          </a:p>
        </p:txBody>
      </p:sp>
      <p:sp>
        <p:nvSpPr>
          <p:cNvPr id="7" name="Footer Placeholder 4"/>
          <p:cNvSpPr>
            <a:spLocks noGrp="1"/>
          </p:cNvSpPr>
          <p:nvPr>
            <p:ph type="ftr" sz="quarter" idx="3"/>
          </p:nvPr>
        </p:nvSpPr>
        <p:spPr>
          <a:xfrm>
            <a:off x="2235747" y="6315078"/>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147480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0"/>
          </p:nvPr>
        </p:nvSpPr>
        <p:spPr>
          <a:xfrm>
            <a:off x="549838" y="1619557"/>
            <a:ext cx="4857750" cy="4259263"/>
          </a:xfrm>
        </p:spPr>
        <p:txBody>
          <a:bodyPr/>
          <a:lstStyle/>
          <a:p>
            <a:r>
              <a:rPr lang="en-US"/>
              <a:t>Drag picture to placeholder or click icon to add</a:t>
            </a:r>
          </a:p>
        </p:txBody>
      </p:sp>
      <p:sp>
        <p:nvSpPr>
          <p:cNvPr id="10" name="Text Placeholder 9"/>
          <p:cNvSpPr>
            <a:spLocks noGrp="1"/>
          </p:cNvSpPr>
          <p:nvPr>
            <p:ph type="body" sz="quarter" idx="11" hasCustomPrompt="1"/>
          </p:nvPr>
        </p:nvSpPr>
        <p:spPr>
          <a:xfrm>
            <a:off x="5609230" y="4070657"/>
            <a:ext cx="2982305" cy="1808163"/>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dirty="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dirty="0">
                <a:ln>
                  <a:noFill/>
                </a:ln>
                <a:solidFill>
                  <a:srgbClr val="006298"/>
                </a:solidFill>
                <a:effectLst/>
                <a:uLnTx/>
                <a:uFillTx/>
                <a:latin typeface="Arial" charset="0"/>
                <a:ea typeface="Arial" charset="0"/>
                <a:cs typeface="Arial" charset="0"/>
              </a:rPr>
              <a:t> et.</a:t>
            </a:r>
          </a:p>
        </p:txBody>
      </p:sp>
      <p:sp>
        <p:nvSpPr>
          <p:cNvPr id="7" name="Footer Placeholder 4"/>
          <p:cNvSpPr>
            <a:spLocks noGrp="1"/>
          </p:cNvSpPr>
          <p:nvPr>
            <p:ph type="ftr" sz="quarter" idx="3"/>
          </p:nvPr>
        </p:nvSpPr>
        <p:spPr>
          <a:xfrm>
            <a:off x="2308605" y="6315078"/>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8711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nit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6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096125"/>
            <a:ext cx="7886700" cy="672105"/>
          </a:xfrm>
        </p:spPr>
        <p:txBody>
          <a:bodyPr/>
          <a:lstStyle/>
          <a:p>
            <a:r>
              <a:rPr lang="en-US"/>
              <a:t>Click to edit Master title style</a:t>
            </a:r>
          </a:p>
        </p:txBody>
      </p:sp>
      <p:sp>
        <p:nvSpPr>
          <p:cNvPr id="6" name="Text Placeholder 5"/>
          <p:cNvSpPr>
            <a:spLocks noGrp="1"/>
          </p:cNvSpPr>
          <p:nvPr>
            <p:ph type="body" sz="quarter" idx="11" hasCustomPrompt="1"/>
          </p:nvPr>
        </p:nvSpPr>
        <p:spPr>
          <a:xfrm>
            <a:off x="955931" y="2193424"/>
            <a:ext cx="7232139" cy="618014"/>
          </a:xfrm>
        </p:spPr>
        <p:txBody>
          <a:bodyPr anchor="b">
            <a:noAutofit/>
          </a:bodyPr>
          <a:lstStyle>
            <a:lvl1pPr marL="0" indent="0" algn="ctr">
              <a:buNone/>
              <a:defRPr sz="50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dirty="0"/>
              <a:t>Unit 1</a:t>
            </a:r>
          </a:p>
        </p:txBody>
      </p:sp>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318647" y="6356350"/>
            <a:ext cx="1274569" cy="3838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3"/>
          </p:nvPr>
        </p:nvSpPr>
        <p:spPr>
          <a:xfrm>
            <a:off x="2446362" y="6356353"/>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83817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2997682" y="3112899"/>
            <a:ext cx="2473070" cy="618014"/>
          </a:xfrm>
        </p:spPr>
        <p:txBody>
          <a:bodyPr anchor="b">
            <a:noAutofit/>
          </a:bodyPr>
          <a:lstStyle>
            <a:lvl1pPr marL="0" indent="0" algn="l">
              <a:buNone/>
              <a:defRPr sz="36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dirty="0"/>
              <a:t>Chapter 1</a:t>
            </a:r>
          </a:p>
        </p:txBody>
      </p:sp>
      <p:sp>
        <p:nvSpPr>
          <p:cNvPr id="5" name="Title 4"/>
          <p:cNvSpPr>
            <a:spLocks noGrp="1"/>
          </p:cNvSpPr>
          <p:nvPr>
            <p:ph type="title"/>
          </p:nvPr>
        </p:nvSpPr>
        <p:spPr>
          <a:xfrm>
            <a:off x="2997683" y="4035477"/>
            <a:ext cx="4802013" cy="672105"/>
          </a:xfrm>
        </p:spPr>
        <p:txBody>
          <a:bodyPr/>
          <a:lstStyle>
            <a:lvl1pPr algn="l">
              <a:defRPr/>
            </a:lvl1pPr>
          </a:lstStyle>
          <a:p>
            <a:r>
              <a:rPr lang="en-US"/>
              <a:t>Click to edit Master title style</a:t>
            </a:r>
            <a:endParaRPr lang="en-US" dirty="0"/>
          </a:p>
        </p:txBody>
      </p:sp>
      <p:pic>
        <p:nvPicPr>
          <p:cNvPr id="4" name="Picture 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6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Picture Placeholder 8"/>
          <p:cNvSpPr>
            <a:spLocks noGrp="1"/>
          </p:cNvSpPr>
          <p:nvPr>
            <p:ph type="pic" sz="quarter" idx="12"/>
          </p:nvPr>
        </p:nvSpPr>
        <p:spPr>
          <a:xfrm>
            <a:off x="184549" y="314482"/>
            <a:ext cx="2507456" cy="4318000"/>
          </a:xfrm>
        </p:spPr>
        <p:txBody>
          <a:bodyPr/>
          <a:lstStyle/>
          <a:p>
            <a:r>
              <a:rPr lang="en-US"/>
              <a:t>Drag picture to placeholder or click icon to add</a:t>
            </a:r>
            <a:endParaRPr lang="en-US" dirty="0"/>
          </a:p>
        </p:txBody>
      </p:sp>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318647" y="6356350"/>
            <a:ext cx="1274569" cy="3838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3"/>
          </p:nvPr>
        </p:nvSpPr>
        <p:spPr>
          <a:xfrm>
            <a:off x="2251880" y="6356353"/>
            <a:ext cx="6601252"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4A78"/>
                </a:solidFill>
                <a:latin typeface="arial" charset="0"/>
              </a:defRPr>
            </a:lvl1pPr>
          </a:lstStyle>
          <a:p>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 xmlns:p14="http://schemas.microsoft.com/office/powerpoint/2010/main" val="617780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6"/>
            <a:ext cx="7886700" cy="6721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dirty="0"/>
              <a:t>Click to edit Master text styles</a:t>
            </a:r>
          </a:p>
        </p:txBody>
      </p:sp>
      <p:cxnSp>
        <p:nvCxnSpPr>
          <p:cNvPr id="6" name="Straight Connector 5"/>
          <p:cNvCxnSpPr/>
          <p:nvPr userDrawn="1"/>
        </p:nvCxnSpPr>
        <p:spPr>
          <a:xfrm>
            <a:off x="0" y="1325880"/>
            <a:ext cx="8686800" cy="0"/>
          </a:xfrm>
          <a:prstGeom prst="line">
            <a:avLst/>
          </a:prstGeom>
          <a:ln w="38100">
            <a:solidFill>
              <a:srgbClr val="AAD24B"/>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357633" y="6369050"/>
            <a:ext cx="1324359" cy="2967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Rectangle 8"/>
          <p:cNvSpPr/>
          <p:nvPr userDrawn="1"/>
        </p:nvSpPr>
        <p:spPr>
          <a:xfrm>
            <a:off x="0" y="6527322"/>
            <a:ext cx="914400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2">
                    <a:lumMod val="10000"/>
                  </a:schemeClr>
                </a:solidFill>
              </a:rPr>
              <a:t>Gilbertson, Century 21 Accounting General Journal, 11 Edition. © 2019 </a:t>
            </a:r>
            <a:r>
              <a:rPr lang="en-US" sz="1000" dirty="0" err="1" smtClean="0">
                <a:solidFill>
                  <a:schemeClr val="bg2">
                    <a:lumMod val="10000"/>
                  </a:schemeClr>
                </a:solidFill>
              </a:rPr>
              <a:t>Cengage</a:t>
            </a:r>
            <a:r>
              <a:rPr lang="en-US" sz="1000" dirty="0" smtClean="0">
                <a:solidFill>
                  <a:schemeClr val="bg2">
                    <a:lumMod val="10000"/>
                  </a:schemeClr>
                </a:solidFill>
              </a:rPr>
              <a:t>. All Rights Reserved. </a:t>
            </a:r>
          </a:p>
          <a:p>
            <a:pPr algn="ctr"/>
            <a:r>
              <a:rPr lang="en-US" sz="1000" dirty="0" smtClean="0">
                <a:solidFill>
                  <a:schemeClr val="bg2">
                    <a:lumMod val="10000"/>
                  </a:schemeClr>
                </a:solidFill>
              </a:rPr>
              <a:t>May not be scanned, copied or duplicated, or posted to a publicly accessible website, in whole or in part.</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sldNum="0" hdr="0" dt="0"/>
  <p:txStyles>
    <p:titleStyle>
      <a:lvl1pPr algn="ctr" rtl="0" eaLnBrk="1" fontAlgn="base" hangingPunct="1">
        <a:lnSpc>
          <a:spcPct val="90000"/>
        </a:lnSpc>
        <a:spcBef>
          <a:spcPct val="0"/>
        </a:spcBef>
        <a:spcAft>
          <a:spcPct val="0"/>
        </a:spcAft>
        <a:defRPr sz="3400" b="1" i="0" kern="1200" baseline="0">
          <a:solidFill>
            <a:srgbClr val="004A78"/>
          </a:solidFill>
          <a:latin typeface="Arial" charset="0"/>
          <a:ea typeface="Arial" charset="0"/>
          <a:cs typeface="Arial" charset="0"/>
        </a:defRPr>
      </a:lvl1pPr>
      <a:lvl2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2pPr>
      <a:lvl3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3pPr>
      <a:lvl4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4pPr>
      <a:lvl5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5pPr>
      <a:lvl6pPr marL="4572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6pPr>
      <a:lvl7pPr marL="9144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7pPr>
      <a:lvl8pPr marL="13716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8pPr>
      <a:lvl9pPr marL="18288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9pPr>
    </p:titleStyle>
    <p:bodyStyle>
      <a:lvl1pPr marL="0" indent="0" algn="l" rtl="0" eaLnBrk="1" fontAlgn="base" hangingPunct="1">
        <a:lnSpc>
          <a:spcPct val="90000"/>
        </a:lnSpc>
        <a:spcBef>
          <a:spcPts val="1000"/>
        </a:spcBef>
        <a:spcAft>
          <a:spcPct val="0"/>
        </a:spcAft>
        <a:buFont typeface="Arial" charset="0"/>
        <a:buNone/>
        <a:defRPr sz="2800" kern="1200" baseline="0">
          <a:solidFill>
            <a:srgbClr val="000000"/>
          </a:solidFill>
          <a:latin typeface="Arial" charset="0"/>
          <a:ea typeface="Arial" charset="0"/>
          <a:cs typeface="Arial" charset="0"/>
        </a:defRPr>
      </a:lvl1pPr>
      <a:lvl2pPr marL="685800" indent="-228600" algn="l" rtl="0" eaLnBrk="1" fontAlgn="base" hangingPunct="1">
        <a:lnSpc>
          <a:spcPct val="90000"/>
        </a:lnSpc>
        <a:spcBef>
          <a:spcPts val="500"/>
        </a:spcBef>
        <a:spcAft>
          <a:spcPct val="0"/>
        </a:spcAft>
        <a:buFont typeface="Arial" charset="0"/>
        <a:buChar char="•"/>
        <a:defRPr sz="2400" kern="1200" baseline="0">
          <a:solidFill>
            <a:srgbClr val="004A78"/>
          </a:solidFill>
          <a:latin typeface="Arial" charset="0"/>
          <a:ea typeface="Arial" charset="0"/>
          <a:cs typeface="Arial" charset="0"/>
        </a:defRPr>
      </a:lvl2pPr>
      <a:lvl3pPr marL="1143000" indent="-228600" algn="l" rtl="0" eaLnBrk="1" fontAlgn="base" hangingPunct="1">
        <a:lnSpc>
          <a:spcPct val="90000"/>
        </a:lnSpc>
        <a:spcBef>
          <a:spcPts val="500"/>
        </a:spcBef>
        <a:spcAft>
          <a:spcPct val="0"/>
        </a:spcAft>
        <a:buFont typeface="Arial" charset="0"/>
        <a:buChar char="•"/>
        <a:defRPr sz="2000" kern="1200" baseline="0">
          <a:solidFill>
            <a:srgbClr val="004A78"/>
          </a:solidFill>
          <a:latin typeface="Arial" charset="0"/>
          <a:ea typeface="Arial" charset="0"/>
          <a:cs typeface="Arial" charset="0"/>
        </a:defRPr>
      </a:lvl3pPr>
      <a:lvl4pPr marL="16002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4pPr>
      <a:lvl5pPr marL="20574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82880"/>
            <a:ext cx="7772400" cy="1143000"/>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Wave 6"/>
          <p:cNvSpPr/>
          <p:nvPr/>
        </p:nvSpPr>
        <p:spPr>
          <a:xfrm>
            <a:off x="0" y="6400800"/>
            <a:ext cx="9144000" cy="457200"/>
          </a:xfrm>
          <a:prstGeom prst="wav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8" name="Rectangle 7"/>
          <p:cNvSpPr/>
          <p:nvPr/>
        </p:nvSpPr>
        <p:spPr>
          <a:xfrm>
            <a:off x="0" y="6583680"/>
            <a:ext cx="9144000" cy="2743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accent1"/>
                </a:solidFill>
              </a:rPr>
              <a:t>© 2014 Cengage Learning. All Rights Reserved.</a:t>
            </a:r>
          </a:p>
        </p:txBody>
      </p:sp>
      <p:sp>
        <p:nvSpPr>
          <p:cNvPr id="6" name="Slide Number Placeholder 5"/>
          <p:cNvSpPr>
            <a:spLocks noGrp="1"/>
          </p:cNvSpPr>
          <p:nvPr>
            <p:ph type="sldNum" sz="quarter" idx="4"/>
          </p:nvPr>
        </p:nvSpPr>
        <p:spPr>
          <a:xfrm>
            <a:off x="7132320" y="6583680"/>
            <a:ext cx="1828800" cy="274320"/>
          </a:xfrm>
          <a:prstGeom prst="rect">
            <a:avLst/>
          </a:prstGeom>
          <a:solidFill>
            <a:schemeClr val="tx1"/>
          </a:solidFill>
        </p:spPr>
        <p:txBody>
          <a:bodyPr vert="horz" lIns="91440" tIns="45720" rIns="91440" bIns="45720" rtlCol="0" anchor="ctr"/>
          <a:lstStyle>
            <a:lvl1pPr algn="r">
              <a:defRPr sz="1200">
                <a:solidFill>
                  <a:schemeClr val="bg1"/>
                </a:solidFill>
              </a:defRPr>
            </a:lvl1pPr>
          </a:lstStyle>
          <a:p>
            <a:r>
              <a:rPr lang="en-US" dirty="0"/>
              <a:t>SLIDE </a:t>
            </a:r>
            <a:fld id="{FCD2455E-EC1D-45EA-B6B2-90AB88848CFD}" type="slidenum">
              <a:rPr lang="en-US" smtClean="0"/>
              <a:pPr/>
              <a:t>‹#›</a:t>
            </a:fld>
            <a:endParaRPr lang="en-US" dirty="0"/>
          </a:p>
        </p:txBody>
      </p:sp>
      <p:cxnSp>
        <p:nvCxnSpPr>
          <p:cNvPr id="12" name="Straight Connector 11"/>
          <p:cNvCxnSpPr/>
          <p:nvPr/>
        </p:nvCxnSpPr>
        <p:spPr>
          <a:xfrm>
            <a:off x="0" y="1325880"/>
            <a:ext cx="8686800" cy="0"/>
          </a:xfrm>
          <a:prstGeom prst="line">
            <a:avLst/>
          </a:prstGeom>
          <a:ln w="38100">
            <a:solidFill>
              <a:srgbClr val="AAD24B"/>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transition>
    <p:wipe dir="r"/>
  </p:transition>
  <p:hf hdr="0" ft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FF0000"/>
        </a:buClr>
        <a:buFont typeface="Calibri"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Calibri"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tx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tx1"/>
        </a:buClr>
        <a:buFont typeface="Calibri"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tx1"/>
        </a:buClr>
        <a:buFont typeface="Calibri"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33400" y="2024022"/>
            <a:ext cx="914400" cy="419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a:solidFill>
                  <a:schemeClr val="tx2"/>
                </a:solidFill>
                <a:latin typeface="Arial" pitchFamily="34" charset="0"/>
              </a:rPr>
              <a:t>Learning Objectives</a:t>
            </a:r>
          </a:p>
        </p:txBody>
      </p:sp>
      <p:sp>
        <p:nvSpPr>
          <p:cNvPr id="13" name="Title 9"/>
          <p:cNvSpPr>
            <a:spLocks noGrp="1"/>
          </p:cNvSpPr>
          <p:nvPr>
            <p:ph type="title"/>
          </p:nvPr>
        </p:nvSpPr>
        <p:spPr>
          <a:xfrm>
            <a:off x="817406" y="703177"/>
            <a:ext cx="8227093" cy="1049423"/>
          </a:xfrm>
        </p:spPr>
        <p:txBody>
          <a:bodyPr/>
          <a:lstStyle/>
          <a:p>
            <a:pPr algn="l"/>
            <a:r>
              <a:rPr lang="en-US" sz="2000" dirty="0">
                <a:solidFill>
                  <a:schemeClr val="bg2">
                    <a:lumMod val="10000"/>
                  </a:schemeClr>
                </a:solidFill>
              </a:rPr>
              <a:t>LESSON</a:t>
            </a:r>
            <a:r>
              <a:rPr lang="en-US" dirty="0"/>
              <a:t/>
            </a:r>
            <a:br>
              <a:rPr lang="en-US" dirty="0"/>
            </a:br>
            <a:r>
              <a:rPr lang="en-US" sz="4000" dirty="0">
                <a:solidFill>
                  <a:schemeClr val="bg1"/>
                </a:solidFill>
              </a:rPr>
              <a:t>2-1 Using T Accounts</a:t>
            </a:r>
            <a:endParaRPr lang="en-US" dirty="0">
              <a:solidFill>
                <a:schemeClr val="bg1"/>
              </a:solidFill>
            </a:endParaRPr>
          </a:p>
        </p:txBody>
      </p:sp>
      <p:sp>
        <p:nvSpPr>
          <p:cNvPr id="15" name="TextBox 14"/>
          <p:cNvSpPr txBox="1"/>
          <p:nvPr/>
        </p:nvSpPr>
        <p:spPr>
          <a:xfrm>
            <a:off x="1556748" y="2575686"/>
            <a:ext cx="7201489" cy="3354765"/>
          </a:xfrm>
          <a:prstGeom prst="rect">
            <a:avLst/>
          </a:prstGeom>
          <a:noFill/>
        </p:spPr>
        <p:txBody>
          <a:bodyPr wrap="square" rtlCol="0">
            <a:spAutoFit/>
          </a:bodyPr>
          <a:lstStyle/>
          <a:p>
            <a:pPr marL="685800" marR="0" lvl="0" indent="-685800" defTabSz="914400" eaLnBrk="1" fontAlgn="auto" latinLnBrk="0" hangingPunct="1">
              <a:lnSpc>
                <a:spcPct val="100000"/>
              </a:lnSpc>
              <a:spcBef>
                <a:spcPts val="0"/>
              </a:spcBef>
              <a:spcAft>
                <a:spcPts val="120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LO</a:t>
            </a:r>
            <a:r>
              <a:rPr kumimoji="0" lang="en-US" sz="2400" b="1" i="0" u="none" strike="noStrike" kern="0" cap="none" spc="0" normalizeH="0" baseline="0" noProof="0" dirty="0">
                <a:ln>
                  <a:noFill/>
                </a:ln>
                <a:solidFill>
                  <a:srgbClr val="FFC045"/>
                </a:solidFill>
                <a:effectLst/>
                <a:uLnTx/>
                <a:uFillTx/>
                <a:latin typeface="Arial" pitchFamily="34" charset="0"/>
                <a:cs typeface="Arial" pitchFamily="34" charset="0"/>
              </a:rPr>
              <a:t>1</a:t>
            </a:r>
            <a:r>
              <a:rPr kumimoji="0" lang="en-U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	Show the relationship between the accounting equation and a T account.</a:t>
            </a:r>
          </a:p>
          <a:p>
            <a:pPr marL="685800" marR="0" lvl="0" indent="-685800" defTabSz="914400" eaLnBrk="1" fontAlgn="auto" latinLnBrk="0" hangingPunct="1">
              <a:lnSpc>
                <a:spcPct val="100000"/>
              </a:lnSpc>
              <a:spcBef>
                <a:spcPts val="0"/>
              </a:spcBef>
              <a:spcAft>
                <a:spcPts val="120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LO</a:t>
            </a:r>
            <a:r>
              <a:rPr kumimoji="0" lang="en-US" sz="2400" b="1" i="0" u="none" strike="noStrike" kern="0" cap="none" spc="0" normalizeH="0" baseline="0" noProof="0" dirty="0">
                <a:ln>
                  <a:noFill/>
                </a:ln>
                <a:solidFill>
                  <a:srgbClr val="FFC045"/>
                </a:solidFill>
                <a:effectLst/>
                <a:uLnTx/>
                <a:uFillTx/>
                <a:latin typeface="Arial" pitchFamily="34" charset="0"/>
                <a:cs typeface="Arial" pitchFamily="34" charset="0"/>
              </a:rPr>
              <a:t>2</a:t>
            </a:r>
            <a:r>
              <a:rPr kumimoji="0" lang="en-U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 	Identify the debit and credit side, the increase and decrease side, and the balance side of various accounts.</a:t>
            </a:r>
          </a:p>
          <a:p>
            <a:pPr marL="685800" marR="0" lvl="0" indent="-685800" defTabSz="914400" eaLnBrk="1" fontAlgn="auto" latinLnBrk="0" hangingPunct="1">
              <a:lnSpc>
                <a:spcPct val="100000"/>
              </a:lnSpc>
              <a:spcBef>
                <a:spcPts val="0"/>
              </a:spcBef>
              <a:spcAft>
                <a:spcPts val="120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LO</a:t>
            </a:r>
            <a:r>
              <a:rPr kumimoji="0" lang="en-US" sz="2400" b="1" i="0" u="none" strike="noStrike" kern="0" cap="none" spc="0" normalizeH="0" baseline="0" noProof="0" dirty="0">
                <a:ln>
                  <a:noFill/>
                </a:ln>
                <a:solidFill>
                  <a:srgbClr val="FFC045"/>
                </a:solidFill>
                <a:effectLst/>
                <a:uLnTx/>
                <a:uFillTx/>
                <a:latin typeface="Arial" pitchFamily="34" charset="0"/>
                <a:cs typeface="Arial" pitchFamily="34" charset="0"/>
              </a:rPr>
              <a:t>3</a:t>
            </a:r>
            <a:r>
              <a:rPr kumimoji="0" lang="en-U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 	Restate and apply the two rules that are associated with the increase side of an account.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95846"/>
            <a:ext cx="7886700" cy="672105"/>
          </a:xfrm>
        </p:spPr>
        <p:txBody>
          <a:bodyPr/>
          <a:lstStyle/>
          <a:p>
            <a:r>
              <a:rPr lang="en-US" sz="3000" dirty="0"/>
              <a:t>Analyzing the Accounting Equation</a:t>
            </a:r>
          </a:p>
        </p:txBody>
      </p:sp>
      <p:pic>
        <p:nvPicPr>
          <p:cNvPr id="10" name="Content Placeholder 9" descr="Chapter 2_Page 32.jpg"/>
          <p:cNvPicPr>
            <a:picLocks noGrp="1" noChangeAspect="1"/>
          </p:cNvPicPr>
          <p:nvPr>
            <p:ph idx="4294967295"/>
          </p:nvPr>
        </p:nvPicPr>
        <p:blipFill>
          <a:blip r:embed="rId2" cstate="print"/>
          <a:stretch>
            <a:fillRect/>
          </a:stretch>
        </p:blipFill>
        <p:spPr>
          <a:xfrm>
            <a:off x="914400" y="2434779"/>
            <a:ext cx="7315200" cy="1123950"/>
          </a:xfrm>
        </p:spPr>
      </p:pic>
      <p:sp>
        <p:nvSpPr>
          <p:cNvPr id="5" name="TextBox 4"/>
          <p:cNvSpPr txBox="1"/>
          <p:nvPr/>
        </p:nvSpPr>
        <p:spPr>
          <a:xfrm>
            <a:off x="8229600" y="1115568"/>
            <a:ext cx="670267" cy="408623"/>
          </a:xfrm>
          <a:prstGeom prst="roundRect">
            <a:avLst/>
          </a:prstGeom>
          <a:solidFill>
            <a:srgbClr val="92D050"/>
          </a:solidFill>
          <a:ln>
            <a:noFill/>
          </a:ln>
          <a:effectLst>
            <a:outerShdw blurRad="57150" dist="19050" dir="5400000" algn="ctr" rotWithShape="0">
              <a:srgbClr val="000000">
                <a:alpha val="63000"/>
              </a:srgbClr>
            </a:outerShdw>
          </a:effectLst>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FFFFFF"/>
                </a:solidFill>
                <a:effectLst/>
                <a:uLnTx/>
                <a:uFillTx/>
                <a:latin typeface="Arial" pitchFamily="34" charset="0"/>
                <a:cs typeface="Arial" pitchFamily="34" charset="0"/>
              </a:rPr>
              <a:t>LO1</a:t>
            </a: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6" name="Slide Number Placeholder 10"/>
          <p:cNvSpPr txBox="1">
            <a:spLocks/>
          </p:cNvSpPr>
          <p:nvPr/>
        </p:nvSpPr>
        <p:spPr>
          <a:xfrm>
            <a:off x="7086600" y="6400800"/>
            <a:ext cx="1828800" cy="2743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6198"/>
                </a:solidFill>
                <a:effectLst/>
                <a:uLnTx/>
                <a:uFillTx/>
                <a:latin typeface="Arial" pitchFamily="34" charset="0"/>
                <a:ea typeface="Arial" charset="0"/>
                <a:cs typeface="Arial" pitchFamily="34" charset="0"/>
              </a:rPr>
              <a:t>SLIDE 2</a:t>
            </a:r>
          </a:p>
        </p:txBody>
      </p:sp>
      <p:sp>
        <p:nvSpPr>
          <p:cNvPr id="7" name="Flowchart: Delay 4"/>
          <p:cNvSpPr/>
          <p:nvPr/>
        </p:nvSpPr>
        <p:spPr>
          <a:xfrm rot="5400000">
            <a:off x="8282940" y="-403860"/>
            <a:ext cx="381000" cy="1188720"/>
          </a:xfrm>
          <a:prstGeom prst="flowChartDelay">
            <a:avLst/>
          </a:prstGeom>
          <a:solidFill>
            <a:srgbClr val="0098D4"/>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8" name="TextBox 7"/>
          <p:cNvSpPr txBox="1"/>
          <p:nvPr/>
        </p:nvSpPr>
        <p:spPr>
          <a:xfrm>
            <a:off x="8026615" y="0"/>
            <a:ext cx="942887" cy="276999"/>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Arial" pitchFamily="34" charset="0"/>
                <a:cs typeface="Arial" pitchFamily="34" charset="0"/>
              </a:rPr>
              <a:t>Lesson 2-1</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90809"/>
            <a:ext cx="7886700" cy="672105"/>
          </a:xfrm>
        </p:spPr>
        <p:txBody>
          <a:bodyPr/>
          <a:lstStyle/>
          <a:p>
            <a:r>
              <a:rPr lang="en-US" sz="3000" dirty="0"/>
              <a:t>Accounts</a:t>
            </a:r>
          </a:p>
        </p:txBody>
      </p:sp>
      <p:sp>
        <p:nvSpPr>
          <p:cNvPr id="3" name="Content Placeholder 2"/>
          <p:cNvSpPr>
            <a:spLocks noGrp="1"/>
          </p:cNvSpPr>
          <p:nvPr>
            <p:ph type="body" sz="quarter" idx="15"/>
          </p:nvPr>
        </p:nvSpPr>
        <p:spPr>
          <a:xfrm>
            <a:off x="451886" y="1700179"/>
            <a:ext cx="8306352" cy="3732692"/>
          </a:xfrm>
        </p:spPr>
        <p:txBody>
          <a:bodyPr>
            <a:normAutofit/>
          </a:bodyPr>
          <a:lstStyle/>
          <a:p>
            <a:pPr marL="377825" indent="-377825">
              <a:buClr>
                <a:srgbClr val="FF0000"/>
              </a:buClr>
              <a:buSzPct val="120000"/>
              <a:buFont typeface="Arial" pitchFamily="34" charset="0"/>
              <a:buChar char="•"/>
            </a:pPr>
            <a:r>
              <a:rPr lang="en-US" dirty="0"/>
              <a:t>A record summarizing all the information affecting a single item in the accounting equation is known as an </a:t>
            </a:r>
            <a:r>
              <a:rPr lang="en-US" i="1" dirty="0">
                <a:solidFill>
                  <a:srgbClr val="0070C0"/>
                </a:solidFill>
              </a:rPr>
              <a:t>account</a:t>
            </a:r>
            <a:r>
              <a:rPr lang="en-US" dirty="0"/>
              <a:t>. </a:t>
            </a:r>
          </a:p>
          <a:p>
            <a:pPr marL="377825" indent="-377825">
              <a:buClr>
                <a:srgbClr val="FF0000"/>
              </a:buClr>
              <a:buSzPct val="120000"/>
              <a:buFont typeface="Arial" pitchFamily="34" charset="0"/>
              <a:buChar char="•"/>
            </a:pPr>
            <a:r>
              <a:rPr lang="en-US" dirty="0"/>
              <a:t>An accounting device used to analyze transactions is called a </a:t>
            </a:r>
            <a:r>
              <a:rPr lang="en-US" b="1" dirty="0">
                <a:solidFill>
                  <a:srgbClr val="0070C0"/>
                </a:solidFill>
              </a:rPr>
              <a:t>T account</a:t>
            </a:r>
            <a:r>
              <a:rPr lang="en-US" dirty="0"/>
              <a:t>.</a:t>
            </a:r>
          </a:p>
          <a:p>
            <a:pPr marL="377825" indent="-377825">
              <a:buClr>
                <a:srgbClr val="FF0000"/>
              </a:buClr>
              <a:buSzPct val="120000"/>
              <a:buFont typeface="Arial" pitchFamily="34" charset="0"/>
              <a:buChar char="•"/>
            </a:pPr>
            <a:r>
              <a:rPr lang="en-US" b="1" dirty="0">
                <a:solidFill>
                  <a:srgbClr val="0070C0"/>
                </a:solidFill>
              </a:rPr>
              <a:t>Debit</a:t>
            </a:r>
            <a:r>
              <a:rPr lang="en-US" dirty="0"/>
              <a:t> means an amount recorded on the left side of an account. </a:t>
            </a:r>
          </a:p>
          <a:p>
            <a:pPr marL="377825" indent="-377825">
              <a:buClr>
                <a:srgbClr val="FF0000"/>
              </a:buClr>
              <a:buSzPct val="120000"/>
              <a:buFont typeface="Arial" pitchFamily="34" charset="0"/>
              <a:buChar char="•"/>
            </a:pPr>
            <a:r>
              <a:rPr lang="en-US" b="1" dirty="0">
                <a:solidFill>
                  <a:srgbClr val="0070C0"/>
                </a:solidFill>
              </a:rPr>
              <a:t>Credit</a:t>
            </a:r>
            <a:r>
              <a:rPr lang="en-US" dirty="0"/>
              <a:t> means an amount recorded on the right side of an account.</a:t>
            </a:r>
          </a:p>
        </p:txBody>
      </p:sp>
      <p:sp>
        <p:nvSpPr>
          <p:cNvPr id="4" name="TextBox 3"/>
          <p:cNvSpPr txBox="1"/>
          <p:nvPr/>
        </p:nvSpPr>
        <p:spPr>
          <a:xfrm>
            <a:off x="8229600" y="1115568"/>
            <a:ext cx="670267" cy="408623"/>
          </a:xfrm>
          <a:prstGeom prst="roundRect">
            <a:avLst/>
          </a:prstGeom>
          <a:solidFill>
            <a:srgbClr val="92D050"/>
          </a:solidFill>
          <a:ln>
            <a:noFill/>
          </a:ln>
          <a:effectLst>
            <a:outerShdw blurRad="57150" dist="19050" dir="5400000" algn="ctr" rotWithShape="0">
              <a:srgbClr val="000000">
                <a:alpha val="63000"/>
              </a:srgbClr>
            </a:outerShdw>
          </a:effectLst>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FFFFFF"/>
                </a:solidFill>
                <a:effectLst/>
                <a:uLnTx/>
                <a:uFillTx/>
                <a:latin typeface="Arial" pitchFamily="34" charset="0"/>
                <a:cs typeface="Arial" pitchFamily="34" charset="0"/>
              </a:rPr>
              <a:t>LO2</a:t>
            </a: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5" name="Slide Number Placeholder 10"/>
          <p:cNvSpPr txBox="1">
            <a:spLocks/>
          </p:cNvSpPr>
          <p:nvPr/>
        </p:nvSpPr>
        <p:spPr>
          <a:xfrm>
            <a:off x="7086600" y="6400800"/>
            <a:ext cx="1828800" cy="2743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6198"/>
                </a:solidFill>
                <a:effectLst/>
                <a:uLnTx/>
                <a:uFillTx/>
                <a:latin typeface="Arial" pitchFamily="34" charset="0"/>
                <a:ea typeface="Arial" charset="0"/>
                <a:cs typeface="Arial" pitchFamily="34" charset="0"/>
              </a:rPr>
              <a:t>SLIDE 3</a:t>
            </a:r>
          </a:p>
        </p:txBody>
      </p:sp>
      <p:sp>
        <p:nvSpPr>
          <p:cNvPr id="6" name="Flowchart: Delay 4"/>
          <p:cNvSpPr/>
          <p:nvPr/>
        </p:nvSpPr>
        <p:spPr>
          <a:xfrm rot="5400000">
            <a:off x="8282940" y="-403860"/>
            <a:ext cx="381000" cy="1188720"/>
          </a:xfrm>
          <a:prstGeom prst="flowChartDelay">
            <a:avLst/>
          </a:prstGeom>
          <a:solidFill>
            <a:srgbClr val="0098D4"/>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7" name="TextBox 6"/>
          <p:cNvSpPr txBox="1"/>
          <p:nvPr/>
        </p:nvSpPr>
        <p:spPr>
          <a:xfrm>
            <a:off x="8026615" y="0"/>
            <a:ext cx="942887" cy="276999"/>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Arial" pitchFamily="34" charset="0"/>
                <a:cs typeface="Arial" pitchFamily="34" charset="0"/>
              </a:rPr>
              <a:t>Lesson 2-1</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92228"/>
            <a:ext cx="7886700" cy="672105"/>
          </a:xfrm>
        </p:spPr>
        <p:txBody>
          <a:bodyPr/>
          <a:lstStyle/>
          <a:p>
            <a:r>
              <a:rPr lang="en-US" sz="3000" dirty="0"/>
              <a:t>Accounts</a:t>
            </a:r>
          </a:p>
        </p:txBody>
      </p:sp>
      <p:pic>
        <p:nvPicPr>
          <p:cNvPr id="9" name="Picture 8" descr="Chapter 2_Page 33_1.jpg"/>
          <p:cNvPicPr>
            <a:picLocks noChangeAspect="1"/>
          </p:cNvPicPr>
          <p:nvPr/>
        </p:nvPicPr>
        <p:blipFill>
          <a:blip r:embed="rId2" cstate="print"/>
          <a:stretch>
            <a:fillRect/>
          </a:stretch>
        </p:blipFill>
        <p:spPr>
          <a:xfrm>
            <a:off x="914400" y="2191190"/>
            <a:ext cx="7315200" cy="2507810"/>
          </a:xfrm>
          <a:prstGeom prst="rect">
            <a:avLst/>
          </a:prstGeom>
        </p:spPr>
      </p:pic>
      <p:sp>
        <p:nvSpPr>
          <p:cNvPr id="4" name="TextBox 3"/>
          <p:cNvSpPr txBox="1"/>
          <p:nvPr/>
        </p:nvSpPr>
        <p:spPr>
          <a:xfrm>
            <a:off x="8229600" y="1115568"/>
            <a:ext cx="670267" cy="408623"/>
          </a:xfrm>
          <a:prstGeom prst="roundRect">
            <a:avLst/>
          </a:prstGeom>
          <a:solidFill>
            <a:srgbClr val="92D050"/>
          </a:solidFill>
          <a:ln>
            <a:noFill/>
          </a:ln>
          <a:effectLst>
            <a:outerShdw blurRad="57150" dist="19050" dir="5400000" algn="ctr" rotWithShape="0">
              <a:srgbClr val="000000">
                <a:alpha val="63000"/>
              </a:srgbClr>
            </a:outerShdw>
          </a:effectLst>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FFFFFF"/>
                </a:solidFill>
                <a:effectLst/>
                <a:uLnTx/>
                <a:uFillTx/>
                <a:latin typeface="Arial" pitchFamily="34" charset="0"/>
                <a:cs typeface="Arial" pitchFamily="34" charset="0"/>
              </a:rPr>
              <a:t>LO2</a:t>
            </a: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5" name="Slide Number Placeholder 10"/>
          <p:cNvSpPr txBox="1">
            <a:spLocks/>
          </p:cNvSpPr>
          <p:nvPr/>
        </p:nvSpPr>
        <p:spPr>
          <a:xfrm>
            <a:off x="7086600" y="6400800"/>
            <a:ext cx="1828800" cy="2743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6198"/>
                </a:solidFill>
                <a:effectLst/>
                <a:uLnTx/>
                <a:uFillTx/>
                <a:latin typeface="Arial" pitchFamily="34" charset="0"/>
                <a:ea typeface="Arial" charset="0"/>
                <a:cs typeface="Arial" pitchFamily="34" charset="0"/>
              </a:rPr>
              <a:t>SLIDE 4</a:t>
            </a:r>
          </a:p>
        </p:txBody>
      </p:sp>
      <p:sp>
        <p:nvSpPr>
          <p:cNvPr id="6" name="Flowchart: Delay 4"/>
          <p:cNvSpPr/>
          <p:nvPr/>
        </p:nvSpPr>
        <p:spPr>
          <a:xfrm rot="5400000">
            <a:off x="8282940" y="-403860"/>
            <a:ext cx="381000" cy="1188720"/>
          </a:xfrm>
          <a:prstGeom prst="flowChartDelay">
            <a:avLst/>
          </a:prstGeom>
          <a:solidFill>
            <a:srgbClr val="0098D4"/>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7" name="TextBox 6"/>
          <p:cNvSpPr txBox="1"/>
          <p:nvPr/>
        </p:nvSpPr>
        <p:spPr>
          <a:xfrm>
            <a:off x="8026615" y="0"/>
            <a:ext cx="942887" cy="276999"/>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Arial" pitchFamily="34" charset="0"/>
                <a:cs typeface="Arial" pitchFamily="34" charset="0"/>
              </a:rPr>
              <a:t>Lesson 2-1</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8557"/>
            <a:ext cx="7886700" cy="930274"/>
          </a:xfrm>
        </p:spPr>
        <p:txBody>
          <a:bodyPr>
            <a:noAutofit/>
          </a:bodyPr>
          <a:lstStyle/>
          <a:p>
            <a:r>
              <a:rPr lang="en-US" sz="3000" dirty="0">
                <a:latin typeface="Arial" pitchFamily="34" charset="0"/>
                <a:cs typeface="Arial" pitchFamily="34" charset="0"/>
              </a:rPr>
              <a:t>Increases, Decreases, and </a:t>
            </a:r>
            <a:br>
              <a:rPr lang="en-US" sz="3000" dirty="0">
                <a:latin typeface="Arial" pitchFamily="34" charset="0"/>
                <a:cs typeface="Arial" pitchFamily="34" charset="0"/>
              </a:rPr>
            </a:br>
            <a:r>
              <a:rPr lang="en-US" sz="3000" dirty="0">
                <a:latin typeface="Arial" pitchFamily="34" charset="0"/>
                <a:cs typeface="Arial" pitchFamily="34" charset="0"/>
              </a:rPr>
              <a:t>Balances in Accounts</a:t>
            </a:r>
          </a:p>
        </p:txBody>
      </p:sp>
      <p:sp>
        <p:nvSpPr>
          <p:cNvPr id="3" name="Content Placeholder 2"/>
          <p:cNvSpPr>
            <a:spLocks noGrp="1"/>
          </p:cNvSpPr>
          <p:nvPr>
            <p:ph type="body" sz="quarter" idx="15"/>
          </p:nvPr>
        </p:nvSpPr>
        <p:spPr>
          <a:xfrm>
            <a:off x="451886" y="1700331"/>
            <a:ext cx="8306352" cy="4548699"/>
          </a:xfrm>
        </p:spPr>
        <p:txBody>
          <a:bodyPr>
            <a:noAutofit/>
          </a:bodyPr>
          <a:lstStyle/>
          <a:p>
            <a:pPr marL="377825" indent="-377825">
              <a:buClr>
                <a:srgbClr val="FF0000"/>
              </a:buClr>
              <a:buSzPct val="120000"/>
              <a:buFont typeface="Arial" pitchFamily="34" charset="0"/>
              <a:buChar char="•"/>
            </a:pPr>
            <a:r>
              <a:rPr lang="en-US" dirty="0">
                <a:solidFill>
                  <a:schemeClr val="tx1">
                    <a:lumMod val="50000"/>
                  </a:schemeClr>
                </a:solidFill>
                <a:latin typeface="Arial" pitchFamily="34" charset="0"/>
                <a:cs typeface="Arial" pitchFamily="34" charset="0"/>
              </a:rPr>
              <a:t>Assets</a:t>
            </a:r>
          </a:p>
          <a:p>
            <a:pPr marL="679450" lvl="1" indent="-301625">
              <a:buClr>
                <a:srgbClr val="0070C0"/>
              </a:buClr>
              <a:buSzPct val="120000"/>
              <a:buFont typeface="Arial" pitchFamily="34" charset="0"/>
              <a:buChar char="•"/>
            </a:pPr>
            <a:r>
              <a:rPr lang="en-US" sz="2200" dirty="0">
                <a:solidFill>
                  <a:schemeClr val="tx1">
                    <a:lumMod val="50000"/>
                  </a:schemeClr>
                </a:solidFill>
                <a:latin typeface="Arial" pitchFamily="34" charset="0"/>
                <a:cs typeface="Arial" pitchFamily="34" charset="0"/>
              </a:rPr>
              <a:t>On the left side of the accounting equation</a:t>
            </a:r>
          </a:p>
          <a:p>
            <a:pPr marL="679450" lvl="1" indent="-301625">
              <a:buClr>
                <a:srgbClr val="0070C0"/>
              </a:buClr>
              <a:buSzPct val="120000"/>
              <a:buFont typeface="Arial" pitchFamily="34" charset="0"/>
              <a:buChar char="•"/>
            </a:pPr>
            <a:r>
              <a:rPr lang="en-US" sz="2200" dirty="0">
                <a:solidFill>
                  <a:schemeClr val="tx1">
                    <a:lumMod val="50000"/>
                  </a:schemeClr>
                </a:solidFill>
                <a:latin typeface="Arial" pitchFamily="34" charset="0"/>
                <a:cs typeface="Arial" pitchFamily="34" charset="0"/>
              </a:rPr>
              <a:t>Increase on the left, or debit, side of the account</a:t>
            </a:r>
          </a:p>
          <a:p>
            <a:pPr marL="377825" indent="-377825">
              <a:buClr>
                <a:srgbClr val="FF0000"/>
              </a:buClr>
              <a:buSzPct val="120000"/>
              <a:buFont typeface="Arial" pitchFamily="34" charset="0"/>
              <a:buChar char="•"/>
            </a:pPr>
            <a:r>
              <a:rPr lang="en-US" dirty="0">
                <a:solidFill>
                  <a:schemeClr val="tx1">
                    <a:lumMod val="50000"/>
                  </a:schemeClr>
                </a:solidFill>
                <a:latin typeface="Arial" pitchFamily="34" charset="0"/>
                <a:cs typeface="Arial" pitchFamily="34" charset="0"/>
              </a:rPr>
              <a:t>Liabilities and the owner’s capital account</a:t>
            </a:r>
          </a:p>
          <a:p>
            <a:pPr marL="679450" lvl="1" indent="-301625">
              <a:buClr>
                <a:srgbClr val="0070C0"/>
              </a:buClr>
              <a:buSzPct val="120000"/>
              <a:buFont typeface="Arial" pitchFamily="34" charset="0"/>
              <a:buChar char="•"/>
            </a:pPr>
            <a:r>
              <a:rPr lang="en-US" sz="2200" dirty="0">
                <a:solidFill>
                  <a:schemeClr val="tx1">
                    <a:lumMod val="50000"/>
                  </a:schemeClr>
                </a:solidFill>
                <a:latin typeface="Arial" pitchFamily="34" charset="0"/>
                <a:cs typeface="Arial" pitchFamily="34" charset="0"/>
              </a:rPr>
              <a:t>On the right side of the accounting equation</a:t>
            </a:r>
          </a:p>
          <a:p>
            <a:pPr marL="679450" lvl="1" indent="-301625">
              <a:buClr>
                <a:srgbClr val="0070C0"/>
              </a:buClr>
              <a:buSzPct val="120000"/>
              <a:buFont typeface="Arial" pitchFamily="34" charset="0"/>
              <a:buChar char="•"/>
            </a:pPr>
            <a:r>
              <a:rPr lang="en-US" sz="2200" dirty="0">
                <a:solidFill>
                  <a:schemeClr val="tx1">
                    <a:lumMod val="50000"/>
                  </a:schemeClr>
                </a:solidFill>
                <a:latin typeface="Arial" pitchFamily="34" charset="0"/>
                <a:cs typeface="Arial" pitchFamily="34" charset="0"/>
              </a:rPr>
              <a:t>Increase on the right, or credit, side of the account</a:t>
            </a:r>
          </a:p>
          <a:p>
            <a:pPr marL="377825" indent="-377825">
              <a:buClr>
                <a:srgbClr val="FF0000"/>
              </a:buClr>
              <a:buSzPct val="120000"/>
              <a:buFont typeface="Arial" pitchFamily="34" charset="0"/>
              <a:buChar char="•"/>
            </a:pPr>
            <a:r>
              <a:rPr lang="en-US" dirty="0">
                <a:solidFill>
                  <a:schemeClr val="tx1">
                    <a:lumMod val="50000"/>
                  </a:schemeClr>
                </a:solidFill>
                <a:latin typeface="Arial" pitchFamily="34" charset="0"/>
                <a:cs typeface="Arial" pitchFamily="34" charset="0"/>
              </a:rPr>
              <a:t>Normal balance</a:t>
            </a:r>
          </a:p>
          <a:p>
            <a:pPr marL="679450" lvl="1" indent="-301625">
              <a:buClr>
                <a:srgbClr val="0070C0"/>
              </a:buClr>
              <a:buSzPct val="120000"/>
              <a:buFont typeface="Arial" pitchFamily="34" charset="0"/>
              <a:buChar char="•"/>
            </a:pPr>
            <a:r>
              <a:rPr lang="en-US" sz="2200" dirty="0">
                <a:solidFill>
                  <a:schemeClr val="tx1">
                    <a:lumMod val="50000"/>
                  </a:schemeClr>
                </a:solidFill>
                <a:latin typeface="Arial" pitchFamily="34" charset="0"/>
                <a:cs typeface="Arial" pitchFamily="34" charset="0"/>
              </a:rPr>
              <a:t>The side of the account that is increased is called </a:t>
            </a:r>
            <a:r>
              <a:rPr lang="en-US" sz="2200" dirty="0" smtClean="0">
                <a:solidFill>
                  <a:schemeClr val="tx1">
                    <a:lumMod val="50000"/>
                  </a:schemeClr>
                </a:solidFill>
                <a:latin typeface="Arial" pitchFamily="34" charset="0"/>
                <a:cs typeface="Arial" pitchFamily="34" charset="0"/>
              </a:rPr>
              <a:t>the</a:t>
            </a:r>
            <a:br>
              <a:rPr lang="en-US" sz="2200" dirty="0" smtClean="0">
                <a:solidFill>
                  <a:schemeClr val="tx1">
                    <a:lumMod val="50000"/>
                  </a:schemeClr>
                </a:solidFill>
                <a:latin typeface="Arial" pitchFamily="34" charset="0"/>
                <a:cs typeface="Arial" pitchFamily="34" charset="0"/>
              </a:rPr>
            </a:br>
            <a:r>
              <a:rPr lang="en-US" sz="2200" b="1" dirty="0" smtClean="0">
                <a:solidFill>
                  <a:srgbClr val="0070C0"/>
                </a:solidFill>
                <a:latin typeface="Arial" pitchFamily="34" charset="0"/>
                <a:cs typeface="Arial" pitchFamily="34" charset="0"/>
              </a:rPr>
              <a:t>normal </a:t>
            </a:r>
            <a:r>
              <a:rPr lang="en-US" sz="2200" b="1" dirty="0">
                <a:solidFill>
                  <a:srgbClr val="0070C0"/>
                </a:solidFill>
                <a:latin typeface="Arial" pitchFamily="34" charset="0"/>
                <a:cs typeface="Arial" pitchFamily="34" charset="0"/>
              </a:rPr>
              <a:t>balance</a:t>
            </a:r>
            <a:r>
              <a:rPr lang="en-US" sz="2200" b="1" dirty="0">
                <a:solidFill>
                  <a:schemeClr val="tx1">
                    <a:lumMod val="50000"/>
                  </a:schemeClr>
                </a:solidFill>
                <a:latin typeface="Arial" pitchFamily="34" charset="0"/>
                <a:cs typeface="Arial" pitchFamily="34" charset="0"/>
              </a:rPr>
              <a:t> </a:t>
            </a:r>
            <a:r>
              <a:rPr lang="en-US" sz="2200" dirty="0">
                <a:solidFill>
                  <a:schemeClr val="tx1">
                    <a:lumMod val="50000"/>
                  </a:schemeClr>
                </a:solidFill>
                <a:latin typeface="Arial" pitchFamily="34" charset="0"/>
                <a:cs typeface="Arial" pitchFamily="34" charset="0"/>
              </a:rPr>
              <a:t>of the account</a:t>
            </a:r>
          </a:p>
          <a:p>
            <a:pPr marL="679450" lvl="1" indent="-301625">
              <a:buClr>
                <a:srgbClr val="0070C0"/>
              </a:buClr>
              <a:buSzPct val="120000"/>
              <a:buFont typeface="Arial" pitchFamily="34" charset="0"/>
              <a:buChar char="•"/>
            </a:pPr>
            <a:r>
              <a:rPr lang="en-US" sz="2200" dirty="0">
                <a:solidFill>
                  <a:schemeClr val="tx1">
                    <a:lumMod val="50000"/>
                  </a:schemeClr>
                </a:solidFill>
                <a:latin typeface="Arial" pitchFamily="34" charset="0"/>
                <a:cs typeface="Arial" pitchFamily="34" charset="0"/>
              </a:rPr>
              <a:t>Assets have normal debit balances</a:t>
            </a:r>
          </a:p>
          <a:p>
            <a:pPr marL="679450" lvl="1" indent="-301625">
              <a:buClr>
                <a:srgbClr val="0070C0"/>
              </a:buClr>
              <a:buSzPct val="120000"/>
              <a:buFont typeface="Arial" pitchFamily="34" charset="0"/>
              <a:buChar char="•"/>
            </a:pPr>
            <a:r>
              <a:rPr lang="en-US" sz="2200" dirty="0">
                <a:solidFill>
                  <a:schemeClr val="tx1">
                    <a:lumMod val="50000"/>
                  </a:schemeClr>
                </a:solidFill>
                <a:latin typeface="Arial" pitchFamily="34" charset="0"/>
                <a:cs typeface="Arial" pitchFamily="34" charset="0"/>
              </a:rPr>
              <a:t>Liabilities and the owner’s capital account have normal credit balances</a:t>
            </a:r>
          </a:p>
        </p:txBody>
      </p:sp>
      <p:sp>
        <p:nvSpPr>
          <p:cNvPr id="4" name="TextBox 3"/>
          <p:cNvSpPr txBox="1"/>
          <p:nvPr/>
        </p:nvSpPr>
        <p:spPr>
          <a:xfrm>
            <a:off x="8229600" y="1115568"/>
            <a:ext cx="670267" cy="408623"/>
          </a:xfrm>
          <a:prstGeom prst="roundRect">
            <a:avLst/>
          </a:prstGeom>
          <a:solidFill>
            <a:srgbClr val="92D050"/>
          </a:solidFill>
          <a:ln>
            <a:noFill/>
          </a:ln>
          <a:effectLst>
            <a:outerShdw blurRad="57150" dist="19050" dir="5400000" algn="ctr" rotWithShape="0">
              <a:srgbClr val="000000">
                <a:alpha val="63000"/>
              </a:srgbClr>
            </a:outerShdw>
          </a:effectLst>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FFFFFF"/>
                </a:solidFill>
                <a:effectLst/>
                <a:uLnTx/>
                <a:uFillTx/>
                <a:latin typeface="Arial" pitchFamily="34" charset="0"/>
                <a:cs typeface="Arial" pitchFamily="34" charset="0"/>
              </a:rPr>
              <a:t>LO3</a:t>
            </a: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5" name="Slide Number Placeholder 10"/>
          <p:cNvSpPr txBox="1">
            <a:spLocks/>
          </p:cNvSpPr>
          <p:nvPr/>
        </p:nvSpPr>
        <p:spPr>
          <a:xfrm>
            <a:off x="7086600" y="6400800"/>
            <a:ext cx="1828800" cy="2743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6198"/>
                </a:solidFill>
                <a:effectLst/>
                <a:uLnTx/>
                <a:uFillTx/>
                <a:latin typeface="Arial" pitchFamily="34" charset="0"/>
                <a:ea typeface="Arial" charset="0"/>
                <a:cs typeface="Arial" pitchFamily="34" charset="0"/>
              </a:rPr>
              <a:t>SLIDE 5</a:t>
            </a:r>
          </a:p>
        </p:txBody>
      </p:sp>
      <p:sp>
        <p:nvSpPr>
          <p:cNvPr id="6" name="Flowchart: Delay 4"/>
          <p:cNvSpPr/>
          <p:nvPr/>
        </p:nvSpPr>
        <p:spPr>
          <a:xfrm rot="5400000">
            <a:off x="8282940" y="-403860"/>
            <a:ext cx="381000" cy="1188720"/>
          </a:xfrm>
          <a:prstGeom prst="flowChartDelay">
            <a:avLst/>
          </a:prstGeom>
          <a:solidFill>
            <a:srgbClr val="0098D4"/>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7" name="TextBox 6"/>
          <p:cNvSpPr txBox="1"/>
          <p:nvPr/>
        </p:nvSpPr>
        <p:spPr>
          <a:xfrm>
            <a:off x="8026615" y="0"/>
            <a:ext cx="942887" cy="276999"/>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Arial" pitchFamily="34" charset="0"/>
                <a:cs typeface="Arial" pitchFamily="34" charset="0"/>
              </a:rPr>
              <a:t>Lesson 2-1</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8557"/>
            <a:ext cx="7886700" cy="1006474"/>
          </a:xfrm>
        </p:spPr>
        <p:txBody>
          <a:bodyPr>
            <a:noAutofit/>
          </a:bodyPr>
          <a:lstStyle/>
          <a:p>
            <a:r>
              <a:rPr lang="en-US" sz="3000" dirty="0"/>
              <a:t>Increases, Decreases, and </a:t>
            </a:r>
            <a:br>
              <a:rPr lang="en-US" sz="3000" dirty="0"/>
            </a:br>
            <a:r>
              <a:rPr lang="en-US" sz="3000" dirty="0"/>
              <a:t>Balances in Accounts</a:t>
            </a:r>
          </a:p>
        </p:txBody>
      </p:sp>
      <p:pic>
        <p:nvPicPr>
          <p:cNvPr id="11" name="Picture 10" descr="Chapter 2_Page 33_2.jpg"/>
          <p:cNvPicPr>
            <a:picLocks noChangeAspect="1"/>
          </p:cNvPicPr>
          <p:nvPr/>
        </p:nvPicPr>
        <p:blipFill>
          <a:blip r:embed="rId2" cstate="print">
            <a:clrChange>
              <a:clrFrom>
                <a:srgbClr val="FFFFFF"/>
              </a:clrFrom>
              <a:clrTo>
                <a:srgbClr val="FFFFFF">
                  <a:alpha val="0"/>
                </a:srgbClr>
              </a:clrTo>
            </a:clrChange>
          </a:blip>
          <a:stretch>
            <a:fillRect/>
          </a:stretch>
        </p:blipFill>
        <p:spPr>
          <a:xfrm>
            <a:off x="914400" y="1828800"/>
            <a:ext cx="7315200" cy="4324533"/>
          </a:xfrm>
          <a:prstGeom prst="rect">
            <a:avLst/>
          </a:prstGeom>
          <a:ln>
            <a:noFill/>
          </a:ln>
        </p:spPr>
      </p:pic>
      <p:sp>
        <p:nvSpPr>
          <p:cNvPr id="4" name="TextBox 3"/>
          <p:cNvSpPr txBox="1"/>
          <p:nvPr/>
        </p:nvSpPr>
        <p:spPr>
          <a:xfrm>
            <a:off x="8229600" y="1115568"/>
            <a:ext cx="670267" cy="408623"/>
          </a:xfrm>
          <a:prstGeom prst="roundRect">
            <a:avLst/>
          </a:prstGeom>
          <a:solidFill>
            <a:srgbClr val="92D050"/>
          </a:solidFill>
          <a:ln>
            <a:noFill/>
          </a:ln>
          <a:effectLst>
            <a:outerShdw blurRad="57150" dist="19050" dir="5400000" algn="ctr" rotWithShape="0">
              <a:srgbClr val="000000">
                <a:alpha val="63000"/>
              </a:srgbClr>
            </a:outerShdw>
          </a:effectLst>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FFFFFF"/>
                </a:solidFill>
                <a:effectLst/>
                <a:uLnTx/>
                <a:uFillTx/>
                <a:latin typeface="Arial" pitchFamily="34" charset="0"/>
                <a:cs typeface="Arial" pitchFamily="34" charset="0"/>
              </a:rPr>
              <a:t>LO3</a:t>
            </a: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5" name="Slide Number Placeholder 10"/>
          <p:cNvSpPr txBox="1">
            <a:spLocks/>
          </p:cNvSpPr>
          <p:nvPr/>
        </p:nvSpPr>
        <p:spPr>
          <a:xfrm>
            <a:off x="7086600" y="6400800"/>
            <a:ext cx="1828800" cy="2743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6198"/>
                </a:solidFill>
                <a:effectLst/>
                <a:uLnTx/>
                <a:uFillTx/>
                <a:latin typeface="Arial" pitchFamily="34" charset="0"/>
                <a:ea typeface="Arial" charset="0"/>
                <a:cs typeface="Arial" pitchFamily="34" charset="0"/>
              </a:rPr>
              <a:t>SLIDE 6</a:t>
            </a:r>
          </a:p>
        </p:txBody>
      </p:sp>
      <p:sp>
        <p:nvSpPr>
          <p:cNvPr id="6" name="Flowchart: Delay 4"/>
          <p:cNvSpPr/>
          <p:nvPr/>
        </p:nvSpPr>
        <p:spPr>
          <a:xfrm rot="5400000">
            <a:off x="8282940" y="-403860"/>
            <a:ext cx="381000" cy="1188720"/>
          </a:xfrm>
          <a:prstGeom prst="flowChartDelay">
            <a:avLst/>
          </a:prstGeom>
          <a:solidFill>
            <a:srgbClr val="0098D4"/>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7" name="TextBox 6"/>
          <p:cNvSpPr txBox="1"/>
          <p:nvPr/>
        </p:nvSpPr>
        <p:spPr>
          <a:xfrm>
            <a:off x="8026615" y="0"/>
            <a:ext cx="942887" cy="276999"/>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Arial" pitchFamily="34" charset="0"/>
                <a:cs typeface="Arial" pitchFamily="34" charset="0"/>
              </a:rPr>
              <a:t>Lesson 2-1</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825" y="775065"/>
            <a:ext cx="8388350" cy="672105"/>
          </a:xfrm>
        </p:spPr>
        <p:txBody>
          <a:bodyPr>
            <a:normAutofit/>
          </a:bodyPr>
          <a:lstStyle/>
          <a:p>
            <a:r>
              <a:rPr lang="en-US" sz="3200" b="1" dirty="0">
                <a:solidFill>
                  <a:schemeClr val="accent1"/>
                </a:solidFill>
              </a:rPr>
              <a:t>Lesson 2-1 </a:t>
            </a:r>
            <a:r>
              <a:rPr lang="en-US" sz="3200" dirty="0"/>
              <a:t>Audit Your Understanding</a:t>
            </a:r>
          </a:p>
        </p:txBody>
      </p:sp>
      <p:sp>
        <p:nvSpPr>
          <p:cNvPr id="7" name="Content Placeholder 6"/>
          <p:cNvSpPr>
            <a:spLocks noGrp="1"/>
          </p:cNvSpPr>
          <p:nvPr>
            <p:ph type="body" sz="quarter" idx="15"/>
          </p:nvPr>
        </p:nvSpPr>
        <p:spPr>
          <a:xfrm>
            <a:off x="361202" y="1663127"/>
            <a:ext cx="8033657" cy="843916"/>
          </a:xfrm>
        </p:spPr>
        <p:txBody>
          <a:bodyPr vert="horz" lIns="91440" tIns="45720" rIns="91440" bIns="45720" rtlCol="0">
            <a:normAutofit/>
          </a:bodyPr>
          <a:lstStyle/>
          <a:p>
            <a:pPr marL="377825" indent="-377825">
              <a:buNone/>
            </a:pPr>
            <a:r>
              <a:rPr lang="en-US" b="1" dirty="0">
                <a:solidFill>
                  <a:srgbClr val="FF0000"/>
                </a:solidFill>
              </a:rPr>
              <a:t>1.	</a:t>
            </a:r>
            <a:r>
              <a:rPr lang="en-US" dirty="0"/>
              <a:t>Draw the accounting equation on a T account.</a:t>
            </a:r>
          </a:p>
        </p:txBody>
      </p:sp>
      <p:grpSp>
        <p:nvGrpSpPr>
          <p:cNvPr id="16" name="Group 15"/>
          <p:cNvGrpSpPr/>
          <p:nvPr/>
        </p:nvGrpSpPr>
        <p:grpSpPr>
          <a:xfrm>
            <a:off x="838830" y="3055557"/>
            <a:ext cx="7315200" cy="2209800"/>
            <a:chOff x="914400" y="3048000"/>
            <a:chExt cx="7315200" cy="2209800"/>
          </a:xfrm>
        </p:grpSpPr>
        <p:sp>
          <p:nvSpPr>
            <p:cNvPr id="17" name="Content Placeholder 7"/>
            <p:cNvSpPr txBox="1">
              <a:spLocks/>
            </p:cNvSpPr>
            <p:nvPr/>
          </p:nvSpPr>
          <p:spPr>
            <a:xfrm>
              <a:off x="914400" y="3048000"/>
              <a:ext cx="7315200" cy="2209800"/>
            </a:xfrm>
            <a:prstGeom prst="rect">
              <a:avLst/>
            </a:prstGeom>
            <a:solidFill>
              <a:srgbClr val="EEECE1"/>
            </a:solidFill>
          </p:spPr>
          <p:txBody>
            <a:bodyPr vert="horz" lIns="91440" tIns="45720" rIns="91440" bIns="45720" rtlCol="0">
              <a:noAutofit/>
            </a:bodyPr>
            <a:lstStyle/>
            <a:p>
              <a:pPr marL="342900" marR="0" lvl="0" indent="-342900" algn="l" defTabSz="914400" rtl="0" eaLnBrk="1" fontAlgn="auto" latinLnBrk="0" hangingPunct="1">
                <a:lnSpc>
                  <a:spcPct val="120000"/>
                </a:lnSpc>
                <a:spcBef>
                  <a:spcPts val="0"/>
                </a:spcBef>
                <a:spcAft>
                  <a:spcPts val="0"/>
                </a:spcAft>
                <a:buClr>
                  <a:srgbClr val="FF0000"/>
                </a:buClr>
                <a:buSzTx/>
                <a:buFont typeface="Calibri" pitchFamily="34" charset="0"/>
                <a:buNone/>
                <a:tabLst>
                  <a:tab pos="228600" algn="l"/>
                </a:tabLst>
                <a:defRPr/>
              </a:pPr>
              <a:r>
                <a:rPr kumimoji="0" lang="en-US" sz="2400" b="1" i="0" u="none" strike="noStrike" kern="1200" cap="none" spc="0" normalizeH="0" baseline="0" noProof="0" dirty="0">
                  <a:ln>
                    <a:noFill/>
                  </a:ln>
                  <a:solidFill>
                    <a:srgbClr val="FF0000"/>
                  </a:solidFill>
                  <a:effectLst/>
                  <a:uLnTx/>
                  <a:uFillTx/>
                  <a:latin typeface="Calibri"/>
                  <a:ea typeface="+mn-ea"/>
                  <a:cs typeface="+mn-cs"/>
                </a:rPr>
                <a:t>ANSWER</a:t>
              </a:r>
            </a:p>
            <a:p>
              <a:pPr marL="342900" marR="0" lvl="0" indent="-342900" algn="l" defTabSz="914400" rtl="0" eaLnBrk="1" fontAlgn="auto" latinLnBrk="0" hangingPunct="1">
                <a:lnSpc>
                  <a:spcPct val="120000"/>
                </a:lnSpc>
                <a:spcBef>
                  <a:spcPts val="0"/>
                </a:spcBef>
                <a:spcAft>
                  <a:spcPts val="0"/>
                </a:spcAft>
                <a:buClr>
                  <a:srgbClr val="FF0000"/>
                </a:buClr>
                <a:buSzTx/>
                <a:buFont typeface="Calibri" pitchFamily="34" charset="0"/>
                <a:buNone/>
                <a:tabLst>
                  <a:tab pos="228600" algn="l"/>
                </a:tabLst>
                <a:defRPr/>
              </a:pPr>
              <a:endParaRPr kumimoji="0" lang="en-US" sz="2400" b="1" i="0" u="none" strike="noStrike" kern="0" cap="none" spc="0" normalizeH="0" baseline="0" noProof="0" dirty="0">
                <a:ln>
                  <a:noFill/>
                </a:ln>
                <a:solidFill>
                  <a:srgbClr val="FF0000"/>
                </a:solidFill>
                <a:effectLst/>
                <a:uLnTx/>
                <a:uFillTx/>
              </a:endParaRPr>
            </a:p>
            <a:p>
              <a:pPr marL="342900" marR="0" lvl="0" indent="-342900" algn="l" defTabSz="914400" rtl="0" eaLnBrk="1" fontAlgn="auto" latinLnBrk="0" hangingPunct="1">
                <a:lnSpc>
                  <a:spcPct val="120000"/>
                </a:lnSpc>
                <a:spcBef>
                  <a:spcPts val="0"/>
                </a:spcBef>
                <a:spcAft>
                  <a:spcPts val="0"/>
                </a:spcAft>
                <a:buClr>
                  <a:srgbClr val="FF0000"/>
                </a:buClr>
                <a:buSzTx/>
                <a:buFont typeface="Calibri" pitchFamily="34" charset="0"/>
                <a:buNone/>
                <a:tabLst>
                  <a:tab pos="228600" algn="l"/>
                </a:tabLst>
                <a:defRPr/>
              </a:pPr>
              <a:endParaRPr kumimoji="0" lang="en-US" sz="2400" b="1" i="0" u="none" strike="noStrike" kern="1200" cap="none" spc="0" normalizeH="0" baseline="0" noProof="0" dirty="0">
                <a:ln>
                  <a:noFill/>
                </a:ln>
                <a:solidFill>
                  <a:srgbClr val="FF0000"/>
                </a:solidFill>
                <a:effectLst/>
                <a:uLnTx/>
                <a:uFillTx/>
                <a:latin typeface="Calibri"/>
                <a:ea typeface="+mn-ea"/>
                <a:cs typeface="+mn-cs"/>
              </a:endParaRPr>
            </a:p>
          </p:txBody>
        </p:sp>
        <p:pic>
          <p:nvPicPr>
            <p:cNvPr id="18" name="Picture 12"/>
            <p:cNvPicPr>
              <a:picLocks noChangeAspect="1" noChangeArrowheads="1"/>
            </p:cNvPicPr>
            <p:nvPr/>
          </p:nvPicPr>
          <p:blipFill>
            <a:blip r:embed="rId2" cstate="print"/>
            <a:srcRect l="6027" r="1339"/>
            <a:stretch>
              <a:fillRect/>
            </a:stretch>
          </p:blipFill>
          <p:spPr bwMode="auto">
            <a:xfrm>
              <a:off x="976011" y="3755912"/>
              <a:ext cx="7199788" cy="1168513"/>
            </a:xfrm>
            <a:prstGeom prst="rect">
              <a:avLst/>
            </a:prstGeom>
            <a:noFill/>
            <a:ln w="9525">
              <a:noFill/>
              <a:miter lim="800000"/>
              <a:headEnd/>
              <a:tailEnd/>
            </a:ln>
          </p:spPr>
        </p:pic>
      </p:grpSp>
      <p:sp>
        <p:nvSpPr>
          <p:cNvPr id="9" name="Slide Number Placeholder 10"/>
          <p:cNvSpPr txBox="1">
            <a:spLocks/>
          </p:cNvSpPr>
          <p:nvPr/>
        </p:nvSpPr>
        <p:spPr>
          <a:xfrm>
            <a:off x="7086600" y="6400800"/>
            <a:ext cx="1828800" cy="2743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6198"/>
                </a:solidFill>
                <a:effectLst/>
                <a:uLnTx/>
                <a:uFillTx/>
                <a:latin typeface="Arial" pitchFamily="34" charset="0"/>
                <a:ea typeface="Arial" charset="0"/>
                <a:cs typeface="Arial" pitchFamily="34" charset="0"/>
              </a:rPr>
              <a:t>SLIDE 7</a:t>
            </a:r>
          </a:p>
        </p:txBody>
      </p:sp>
      <p:sp>
        <p:nvSpPr>
          <p:cNvPr id="10" name="Flowchart: Delay 4"/>
          <p:cNvSpPr/>
          <p:nvPr/>
        </p:nvSpPr>
        <p:spPr>
          <a:xfrm rot="5400000">
            <a:off x="8282940" y="-403860"/>
            <a:ext cx="381000" cy="1188720"/>
          </a:xfrm>
          <a:prstGeom prst="flowChartDelay">
            <a:avLst/>
          </a:prstGeom>
          <a:solidFill>
            <a:srgbClr val="0098D4"/>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11" name="TextBox 10"/>
          <p:cNvSpPr txBox="1"/>
          <p:nvPr/>
        </p:nvSpPr>
        <p:spPr>
          <a:xfrm>
            <a:off x="8026615" y="0"/>
            <a:ext cx="942887" cy="276999"/>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Arial" pitchFamily="34" charset="0"/>
                <a:cs typeface="Arial" pitchFamily="34" charset="0"/>
              </a:rPr>
              <a:t>Lesson 2-1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77825" y="777114"/>
            <a:ext cx="8388350" cy="672105"/>
          </a:xfrm>
        </p:spPr>
        <p:txBody>
          <a:bodyPr>
            <a:normAutofit/>
          </a:bodyPr>
          <a:lstStyle/>
          <a:p>
            <a:r>
              <a:rPr lang="en-US" sz="3200" b="1" dirty="0">
                <a:solidFill>
                  <a:schemeClr val="accent1"/>
                </a:solidFill>
              </a:rPr>
              <a:t>Lesson 2-1 </a:t>
            </a:r>
            <a:r>
              <a:rPr lang="en-US" sz="3200" dirty="0"/>
              <a:t>Audit Your Understanding</a:t>
            </a:r>
            <a:endParaRPr lang="en-US" sz="3200" strike="sngStrike" dirty="0"/>
          </a:p>
        </p:txBody>
      </p:sp>
      <p:sp>
        <p:nvSpPr>
          <p:cNvPr id="7" name="Content Placeholder 6"/>
          <p:cNvSpPr>
            <a:spLocks noGrp="1"/>
          </p:cNvSpPr>
          <p:nvPr>
            <p:ph type="body" sz="quarter" idx="15"/>
          </p:nvPr>
        </p:nvSpPr>
        <p:spPr>
          <a:xfrm>
            <a:off x="361202" y="1661286"/>
            <a:ext cx="8033657" cy="996316"/>
          </a:xfrm>
        </p:spPr>
        <p:txBody>
          <a:bodyPr vert="horz" lIns="91440" tIns="45720" rIns="91440" bIns="45720" rtlCol="0">
            <a:normAutofit/>
          </a:bodyPr>
          <a:lstStyle/>
          <a:p>
            <a:pPr marL="377825" indent="-377825">
              <a:buNone/>
            </a:pPr>
            <a:r>
              <a:rPr lang="en-US" b="1" dirty="0">
                <a:solidFill>
                  <a:srgbClr val="FF0000"/>
                </a:solidFill>
              </a:rPr>
              <a:t>2.	</a:t>
            </a:r>
            <a:r>
              <a:rPr lang="en-US" dirty="0"/>
              <a:t>What are the two accounting rules that explain increases of account balances?</a:t>
            </a:r>
          </a:p>
        </p:txBody>
      </p:sp>
      <p:sp>
        <p:nvSpPr>
          <p:cNvPr id="14" name="Content Placeholder 7"/>
          <p:cNvSpPr txBox="1">
            <a:spLocks/>
          </p:cNvSpPr>
          <p:nvPr/>
        </p:nvSpPr>
        <p:spPr>
          <a:xfrm>
            <a:off x="831272" y="3078228"/>
            <a:ext cx="7926965" cy="3352800"/>
          </a:xfrm>
          <a:prstGeom prst="rect">
            <a:avLst/>
          </a:prstGeom>
          <a:solidFill>
            <a:srgbClr val="EEECE1"/>
          </a:solidFill>
        </p:spPr>
        <p:txBody>
          <a:bodyPr vert="horz" lIns="91440" tIns="45720" rIns="91440" bIns="45720" rtlCol="0">
            <a:noAutofit/>
          </a:bodyPr>
          <a:lstStyle/>
          <a:p>
            <a:pPr marL="342900" marR="0" lvl="0" indent="-342900" algn="l" defTabSz="914400" rtl="0" eaLnBrk="1" fontAlgn="auto" latinLnBrk="0" hangingPunct="1">
              <a:lnSpc>
                <a:spcPct val="120000"/>
              </a:lnSpc>
              <a:spcBef>
                <a:spcPts val="0"/>
              </a:spcBef>
              <a:spcAft>
                <a:spcPts val="0"/>
              </a:spcAft>
              <a:buClr>
                <a:srgbClr val="FF0000"/>
              </a:buClr>
              <a:buSzTx/>
              <a:buFont typeface="Calibri" pitchFamily="34" charset="0"/>
              <a:buNone/>
              <a:tabLst>
                <a:tab pos="228600" algn="l"/>
              </a:tabLst>
              <a:defRPr/>
            </a:pPr>
            <a:r>
              <a:rPr kumimoji="0" lang="en-US" sz="2200" b="1" i="0" u="none" strike="noStrike" kern="1200" cap="none" spc="0" normalizeH="0" baseline="0" noProof="0" dirty="0">
                <a:ln>
                  <a:noFill/>
                </a:ln>
                <a:solidFill>
                  <a:srgbClr val="FF0000"/>
                </a:solidFill>
                <a:effectLst/>
                <a:uLnTx/>
                <a:uFillTx/>
                <a:latin typeface="Arial" pitchFamily="34" charset="0"/>
                <a:cs typeface="Arial" pitchFamily="34" charset="0"/>
              </a:rPr>
              <a:t>ANSWER</a:t>
            </a:r>
          </a:p>
          <a:p>
            <a:pPr marL="457200" marR="0" lvl="0" indent="-457200" defTabSz="914400" eaLnBrk="1" fontAlgn="auto" latinLnBrk="0" hangingPunct="1">
              <a:lnSpc>
                <a:spcPct val="120000"/>
              </a:lnSpc>
              <a:spcBef>
                <a:spcPts val="0"/>
              </a:spcBef>
              <a:spcAft>
                <a:spcPts val="0"/>
              </a:spcAft>
              <a:buClrTx/>
              <a:buSzTx/>
              <a:buFontTx/>
              <a:buNone/>
              <a:tabLst/>
              <a:defRPr/>
            </a:pPr>
            <a:r>
              <a:rPr kumimoji="0" lang="en-US" sz="2200" b="0" i="0" u="none" strike="noStrike" kern="0" cap="none" spc="0" normalizeH="0" baseline="0" noProof="0" dirty="0">
                <a:ln>
                  <a:noFill/>
                </a:ln>
                <a:solidFill>
                  <a:sysClr val="windowText" lastClr="000000"/>
                </a:solidFill>
                <a:effectLst/>
                <a:uLnTx/>
                <a:uFillTx/>
                <a:latin typeface="Arial" pitchFamily="34" charset="0"/>
                <a:ea typeface="Calibri"/>
                <a:cs typeface="Arial" pitchFamily="34" charset="0"/>
              </a:rPr>
              <a:t>(1)	Assets are on the left side of the accounting equation. Therefore, assets increase on the left, or debit, side of the account.</a:t>
            </a:r>
          </a:p>
          <a:p>
            <a:pPr marL="457200" marR="0" lvl="0" indent="-457200" defTabSz="914400" eaLnBrk="1" fontAlgn="auto" latinLnBrk="0" hangingPunct="1">
              <a:lnSpc>
                <a:spcPct val="120000"/>
              </a:lnSpc>
              <a:spcBef>
                <a:spcPts val="0"/>
              </a:spcBef>
              <a:spcAft>
                <a:spcPts val="0"/>
              </a:spcAft>
              <a:buClrTx/>
              <a:buSzTx/>
              <a:buFontTx/>
              <a:buNone/>
              <a:tabLst/>
              <a:defRPr/>
            </a:pPr>
            <a:r>
              <a:rPr kumimoji="0" lang="en-US" sz="2200" b="0" i="0" u="none" strike="noStrike" kern="0" cap="none" spc="0" normalizeH="0" baseline="0" noProof="0" dirty="0">
                <a:ln>
                  <a:noFill/>
                </a:ln>
                <a:solidFill>
                  <a:sysClr val="windowText" lastClr="000000"/>
                </a:solidFill>
                <a:effectLst/>
                <a:uLnTx/>
                <a:uFillTx/>
                <a:latin typeface="Arial" pitchFamily="34" charset="0"/>
                <a:ea typeface="Calibri"/>
                <a:cs typeface="Arial" pitchFamily="34" charset="0"/>
              </a:rPr>
              <a:t>(2)	Liabilities and the owner’s capital account are on the right side of the accounting equation. Therefore, liabilities and the owner’s capital account increase on the right, or credit, side of the account.</a:t>
            </a:r>
            <a:endParaRPr kumimoji="0" lang="en-US" sz="2200" b="0" i="0" u="none" strike="noStrike" kern="120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6" name="Slide Number Placeholder 10"/>
          <p:cNvSpPr txBox="1">
            <a:spLocks/>
          </p:cNvSpPr>
          <p:nvPr/>
        </p:nvSpPr>
        <p:spPr>
          <a:xfrm>
            <a:off x="7086600" y="6400800"/>
            <a:ext cx="1828800" cy="2743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6198"/>
                </a:solidFill>
                <a:effectLst/>
                <a:uLnTx/>
                <a:uFillTx/>
                <a:latin typeface="Arial" pitchFamily="34" charset="0"/>
                <a:ea typeface="Arial" charset="0"/>
                <a:cs typeface="Arial" pitchFamily="34" charset="0"/>
              </a:rPr>
              <a:t>SLIDE 8</a:t>
            </a:r>
          </a:p>
        </p:txBody>
      </p:sp>
      <p:sp>
        <p:nvSpPr>
          <p:cNvPr id="8" name="Flowchart: Delay 4"/>
          <p:cNvSpPr/>
          <p:nvPr/>
        </p:nvSpPr>
        <p:spPr>
          <a:xfrm rot="5400000">
            <a:off x="8282940" y="-403860"/>
            <a:ext cx="381000" cy="1188720"/>
          </a:xfrm>
          <a:prstGeom prst="flowChartDelay">
            <a:avLst/>
          </a:prstGeom>
          <a:solidFill>
            <a:srgbClr val="0098D4"/>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itchFamily="34" charset="0"/>
              <a:cs typeface="Arial" pitchFamily="34" charset="0"/>
            </a:endParaRPr>
          </a:p>
        </p:txBody>
      </p:sp>
      <p:sp>
        <p:nvSpPr>
          <p:cNvPr id="9" name="TextBox 8"/>
          <p:cNvSpPr txBox="1"/>
          <p:nvPr/>
        </p:nvSpPr>
        <p:spPr>
          <a:xfrm>
            <a:off x="8026615" y="0"/>
            <a:ext cx="942887" cy="276999"/>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Arial" pitchFamily="34" charset="0"/>
                <a:cs typeface="Arial" pitchFamily="34" charset="0"/>
              </a:rPr>
              <a:t>Lesson 2-1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35"/>
  <p:tag name="MMPROD_UIDATA" val="&lt;database version=&quot;6.0&quot;&gt;&lt;object type=&quot;1&quot; unique_id=&quot;10001&quot;&gt;&lt;object type=&quot;8&quot; unique_id=&quot;11848&quot;&gt;&lt;/object&gt;&lt;object type=&quot;2&quot; unique_id=&quot;11849&quot;&gt;&lt;object type=&quot;3&quot; unique_id=&quot;11850&quot;&gt;&lt;property id=&quot;20148&quot; value=&quot;5&quot;/&gt;&lt;property id=&quot;20300&quot; value=&quot;Slide 1 - &amp;quot;LESSON&amp;#x0D;&amp;#x0A;2-1 Using T Accounts&amp;quot;&quot;/&gt;&lt;property id=&quot;20307&quot; value=&quot;333&quot;/&gt;&lt;/object&gt;&lt;object type=&quot;3&quot; unique_id=&quot;11851&quot;&gt;&lt;property id=&quot;20148&quot; value=&quot;5&quot;/&gt;&lt;property id=&quot;20300&quot; value=&quot;Slide 2 - &amp;quot;Analyzing the Accounting Equation&amp;quot;&quot;/&gt;&lt;property id=&quot;20307&quot; value=&quot;260&quot;/&gt;&lt;/object&gt;&lt;object type=&quot;3&quot; unique_id=&quot;11852&quot;&gt;&lt;property id=&quot;20148&quot; value=&quot;5&quot;/&gt;&lt;property id=&quot;20300&quot; value=&quot;Slide 3 - &amp;quot;Accounts&amp;quot;&quot;/&gt;&lt;property id=&quot;20307&quot; value=&quot;336&quot;/&gt;&lt;/object&gt;&lt;object type=&quot;3&quot; unique_id=&quot;11853&quot;&gt;&lt;property id=&quot;20148&quot; value=&quot;5&quot;/&gt;&lt;property id=&quot;20300&quot; value=&quot;Slide 4 - &amp;quot;Accounts&amp;quot;&quot;/&gt;&lt;property id=&quot;20307&quot; value=&quot;348&quot;/&gt;&lt;/object&gt;&lt;object type=&quot;3&quot; unique_id=&quot;11854&quot;&gt;&lt;property id=&quot;20148&quot; value=&quot;5&quot;/&gt;&lt;property id=&quot;20300&quot; value=&quot;Slide 5 - &amp;quot;Increases, Decreases, and Balances in Accounts&amp;quot;&quot;/&gt;&lt;property id=&quot;20307&quot; value=&quot;337&quot;/&gt;&lt;/object&gt;&lt;object type=&quot;3&quot; unique_id=&quot;11855&quot;&gt;&lt;property id=&quot;20148&quot; value=&quot;5&quot;/&gt;&lt;property id=&quot;20300&quot; value=&quot;Slide 6 - &amp;quot;Increases, Decreases, and Balances in Accounts&amp;quot;&quot;/&gt;&lt;property id=&quot;20307&quot; value=&quot;349&quot;/&gt;&lt;/object&gt;&lt;object type=&quot;3&quot; unique_id=&quot;11856&quot;&gt;&lt;property id=&quot;20148&quot; value=&quot;5&quot;/&gt;&lt;property id=&quot;20300&quot; value=&quot;Slide 7 - &amp;quot;Lesson 2-1 Audit Your Understanding (1)&amp;quot;&quot;/&gt;&lt;property id=&quot;20307&quot; value=&quot;324&quot;/&gt;&lt;/object&gt;&lt;object type=&quot;3&quot; unique_id=&quot;11857&quot;&gt;&lt;property id=&quot;20148&quot; value=&quot;5&quot;/&gt;&lt;property id=&quot;20300&quot; value=&quot;Slide 8 - &amp;quot;Lesson 2-1 Audit Your Understanding (2)&amp;quot;&quot;/&gt;&lt;property id=&quot;20307&quot; value=&quot;325&quot;/&gt;&lt;/object&gt;&lt;/object&gt;&lt;/object&gt;&lt;/database&gt;"/>
</p:tagLst>
</file>

<file path=ppt/theme/theme1.xml><?xml version="1.0" encoding="utf-8"?>
<a:theme xmlns:a="http://schemas.openxmlformats.org/drawingml/2006/main" name="1_Office Theme">
  <a:themeElements>
    <a:clrScheme name="Custom 1">
      <a:dk1>
        <a:srgbClr val="011892"/>
      </a:dk1>
      <a:lt1>
        <a:srgbClr val="FFFFFF"/>
      </a:lt1>
      <a:dk2>
        <a:srgbClr val="006198"/>
      </a:dk2>
      <a:lt2>
        <a:srgbClr val="E7E6E6"/>
      </a:lt2>
      <a:accent1>
        <a:srgbClr val="0098D4"/>
      </a:accent1>
      <a:accent2>
        <a:srgbClr val="00B7E6"/>
      </a:accent2>
      <a:accent3>
        <a:srgbClr val="81CFEC"/>
      </a:accent3>
      <a:accent4>
        <a:srgbClr val="E8255F"/>
      </a:accent4>
      <a:accent5>
        <a:srgbClr val="FF6300"/>
      </a:accent5>
      <a:accent6>
        <a:srgbClr val="F5B600"/>
      </a:accent6>
      <a:hlink>
        <a:srgbClr val="00B7E6"/>
      </a:hlink>
      <a:folHlink>
        <a:srgbClr val="0098D4"/>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effectLst/>
      </a:spPr>
      <a:bodyPr wrap="square" lIns="0" tIns="0" rIns="0" rtlCol="0" anchor="b">
        <a:spAutoFit/>
      </a:bodyPr>
      <a:lstStyle>
        <a:defPPr>
          <a:defRPr sz="2000" smtClean="0">
            <a:latin typeface="Open Sans" panose="020B0606030504020204" pitchFamily="34" charset="0"/>
            <a:ea typeface="Open Sans" panose="020B0606030504020204" pitchFamily="34" charset="0"/>
            <a:cs typeface="Open Sans" panose="020B0606030504020204" pitchFamily="34" charset="0"/>
          </a:defRPr>
        </a:defPPr>
      </a:lstStyle>
    </a:txDef>
  </a:objectDefaults>
  <a:extraClrSchemeLst/>
  <a:extLst>
    <a:ext uri="{05A4C25C-085E-4340-85A3-A5531E510DB2}">
      <thm15:themeFamily xmlns="" xmlns:thm15="http://schemas.microsoft.com/office/thememl/2012/main" name="Gilbertson_C21_11e PPT Template (Read-Only)" id="{9080F0FD-2DBD-B940-951A-23B0D5DCBA39}" vid="{59C5481E-374E-FE4C-AF5C-F3E808802C41}"/>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3856</TotalTime>
  <Words>191</Words>
  <Application>Microsoft Macintosh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1_Office Theme</vt:lpstr>
      <vt:lpstr>Custom Design</vt:lpstr>
      <vt:lpstr>LESSON 2-1 Using T Accounts</vt:lpstr>
      <vt:lpstr>Analyzing the Accounting Equation</vt:lpstr>
      <vt:lpstr>Accounts</vt:lpstr>
      <vt:lpstr>Accounts</vt:lpstr>
      <vt:lpstr>Increases, Decreases, and  Balances in Accounts</vt:lpstr>
      <vt:lpstr>Increases, Decreases, and  Balances in Accounts</vt:lpstr>
      <vt:lpstr>Lesson 2-1 Audit Your Understanding</vt:lpstr>
      <vt:lpstr>Lesson 2-1 Audit Your Understanding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McLaughlin</dc:creator>
  <cp:lastModifiedBy>lw-dlf</cp:lastModifiedBy>
  <cp:revision>283</cp:revision>
  <dcterms:created xsi:type="dcterms:W3CDTF">2012-07-02T15:51:50Z</dcterms:created>
  <dcterms:modified xsi:type="dcterms:W3CDTF">2018-01-30T13:50:21Z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-748959103</vt:i4>
  </property>
  <property fmtid="{D5CDD505-2E9C-101B-9397-08002B2CF9AE}" pid="3" name="_NewReviewCycle">
    <vt:lpwstr/>
  </property>
  <property fmtid="{D5CDD505-2E9C-101B-9397-08002B2CF9AE}" pid="4" name="_EmailSubject">
    <vt:lpwstr>C21 PPT Sample Comments</vt:lpwstr>
  </property>
  <property fmtid="{D5CDD505-2E9C-101B-9397-08002B2CF9AE}" pid="5" name="_AuthorEmail">
    <vt:lpwstr>Diane.Bowdler@cengage.com</vt:lpwstr>
  </property>
  <property fmtid="{D5CDD505-2E9C-101B-9397-08002B2CF9AE}" pid="6" name="_AuthorEmailDisplayName">
    <vt:lpwstr>Bowdler, Diane</vt:lpwstr>
  </property>
</Properties>
</file>