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Layouts/slideLayout1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docProps/custom.xml" ContentType="application/vnd.openxmlformats-officedocument.custom-properties+xml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4" r:id="rId1"/>
    <p:sldMasterId id="2147483656" r:id="rId2"/>
  </p:sldMasterIdLst>
  <p:notesMasterIdLst>
    <p:notesMasterId r:id="rId10"/>
  </p:notesMasterIdLst>
  <p:sldIdLst>
    <p:sldId id="352" r:id="rId3"/>
    <p:sldId id="359" r:id="rId4"/>
    <p:sldId id="385" r:id="rId5"/>
    <p:sldId id="387" r:id="rId6"/>
    <p:sldId id="388" r:id="rId7"/>
    <p:sldId id="337" r:id="rId8"/>
    <p:sldId id="338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  <p15:guide id="3" orient="horz" pos="1925">
          <p15:clr>
            <a:srgbClr val="A4A3A4"/>
          </p15:clr>
        </p15:guide>
        <p15:guide id="4" orient="horz" pos="1099">
          <p15:clr>
            <a:srgbClr val="A4A3A4"/>
          </p15:clr>
        </p15:guide>
        <p15:guide id="5" orient="horz" pos="702">
          <p15:clr>
            <a:srgbClr val="A4A3A4"/>
          </p15:clr>
        </p15:guide>
        <p15:guide id="6" pos="5517">
          <p15:clr>
            <a:srgbClr val="A4A3A4"/>
          </p15:clr>
        </p15:guide>
        <p15:guide id="7" pos="300">
          <p15:clr>
            <a:srgbClr val="A4A3A4"/>
          </p15:clr>
        </p15:guide>
        <p15:guide id="8" pos="529">
          <p15:clr>
            <a:srgbClr val="A4A3A4"/>
          </p15:clr>
        </p15:guide>
        <p15:guide id="9" pos="719">
          <p15:clr>
            <a:srgbClr val="A4A3A4"/>
          </p15:clr>
        </p15:guide>
        <p15:guide id="10" pos="1048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CL User" initials="CU" lastIdx="28" clrIdx="0"/>
  <p:cmAuthor id="1" name="McLaughlin" initials="CM" lastIdx="3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EF1E6"/>
    <a:srgbClr val="B6D5AB"/>
    <a:srgbClr val="EA0000"/>
    <a:srgbClr val="77933C"/>
    <a:srgbClr val="FF3300"/>
    <a:srgbClr val="FF0000"/>
    <a:srgbClr val="CC0000"/>
    <a:srgbClr val="73BEF1"/>
    <a:srgbClr val="1376B9"/>
    <a:srgbClr val="1312B9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0505E3EF-67EA-436B-97B2-0124C06EBD24}" styleName="Medium Style 4 - Accent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7073" autoAdjust="0"/>
    <p:restoredTop sz="94686" autoAdjust="0"/>
  </p:normalViewPr>
  <p:slideViewPr>
    <p:cSldViewPr>
      <p:cViewPr varScale="1">
        <p:scale>
          <a:sx n="126" d="100"/>
          <a:sy n="126" d="100"/>
        </p:scale>
        <p:origin x="-678" y="-90"/>
      </p:cViewPr>
      <p:guideLst>
        <p:guide orient="horz" pos="2160"/>
        <p:guide orient="horz" pos="1925"/>
        <p:guide orient="horz" pos="1099"/>
        <p:guide orient="horz" pos="702"/>
        <p:guide pos="2880"/>
        <p:guide pos="5517"/>
        <p:guide pos="300"/>
        <p:guide pos="529"/>
        <p:guide pos="719"/>
        <p:guide pos="1048"/>
      </p:guideLst>
    </p:cSldViewPr>
  </p:slideViewPr>
  <p:outlineViewPr>
    <p:cViewPr>
      <p:scale>
        <a:sx n="33" d="100"/>
        <a:sy n="33" d="100"/>
      </p:scale>
      <p:origin x="0" y="7368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commentAuthors" Target="commentAuthors.xml"/><Relationship Id="rId5" Type="http://schemas.openxmlformats.org/officeDocument/2006/relationships/slide" Target="slides/slide3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0B02248-3E8E-4013-A492-EE2D20E1DA6B}" type="datetimeFigureOut">
              <a:rPr lang="en-US" smtClean="0"/>
              <a:pPr/>
              <a:t>2/2/2018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4F03EE-1FBA-4CD6-A9B1-250AC4FFD3B6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6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291187"/>
            <a:ext cx="7886700" cy="684026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 hasCustomPrompt="1"/>
          </p:nvPr>
        </p:nvSpPr>
        <p:spPr>
          <a:xfrm>
            <a:off x="3650457" y="3619988"/>
            <a:ext cx="1843088" cy="597477"/>
          </a:xfrm>
        </p:spPr>
        <p:txBody>
          <a:bodyPr>
            <a:normAutofit/>
          </a:bodyPr>
          <a:lstStyle>
            <a:lvl1pPr marL="0" indent="0" algn="ctr">
              <a:buNone/>
              <a:defRPr sz="2000" b="0" i="0">
                <a:solidFill>
                  <a:srgbClr val="004A78"/>
                </a:solidFill>
                <a:latin typeface="Arial" charset="0"/>
                <a:ea typeface="Arial" charset="0"/>
                <a:cs typeface="Arial" charset="0"/>
              </a:defRPr>
            </a:lvl1pPr>
          </a:lstStyle>
          <a:p>
            <a:pPr lvl="0"/>
            <a:r>
              <a:rPr lang="en-US" dirty="0"/>
              <a:t>Click to edit date</a:t>
            </a:r>
          </a:p>
        </p:txBody>
      </p:sp>
      <p:pic>
        <p:nvPicPr>
          <p:cNvPr id="7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67562" y="6375400"/>
            <a:ext cx="995657" cy="2966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Rectangle 8"/>
          <p:cNvSpPr/>
          <p:nvPr userDrawn="1"/>
        </p:nvSpPr>
        <p:spPr>
          <a:xfrm>
            <a:off x="0" y="6527322"/>
            <a:ext cx="9144000" cy="2743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bg2">
                    <a:lumMod val="10000"/>
                  </a:schemeClr>
                </a:solidFill>
              </a:rPr>
              <a:t>Gilbertson, Century 21 Accounting General Journal, 11 Edition. © 2019 </a:t>
            </a:r>
            <a:r>
              <a:rPr lang="en-US" sz="1000" dirty="0" err="1">
                <a:solidFill>
                  <a:schemeClr val="bg2">
                    <a:lumMod val="10000"/>
                  </a:schemeClr>
                </a:solidFill>
              </a:rPr>
              <a:t>Cengage</a:t>
            </a:r>
            <a:r>
              <a:rPr lang="en-US" sz="1000" dirty="0">
                <a:solidFill>
                  <a:schemeClr val="bg2">
                    <a:lumMod val="10000"/>
                  </a:schemeClr>
                </a:solidFill>
              </a:rPr>
              <a:t>. All Rights Reserved. </a:t>
            </a:r>
          </a:p>
          <a:p>
            <a:pPr algn="ctr"/>
            <a:r>
              <a:rPr lang="en-US" sz="1000" dirty="0">
                <a:solidFill>
                  <a:schemeClr val="bg2">
                    <a:lumMod val="10000"/>
                  </a:schemeClr>
                </a:solidFill>
              </a:rPr>
              <a:t>May not be scanned, copied or duplicated, or posted to a publicly accessible website, in whole or in part.</a:t>
            </a:r>
          </a:p>
        </p:txBody>
      </p:sp>
    </p:spTree>
    <p:extLst>
      <p:ext uri="{BB962C8B-B14F-4D97-AF65-F5344CB8AC3E}">
        <p14:creationId xmlns="" xmlns:p14="http://schemas.microsoft.com/office/powerpoint/2010/main" val="17326586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ulleted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7" hasCustomPrompt="1"/>
          </p:nvPr>
        </p:nvSpPr>
        <p:spPr>
          <a:xfrm>
            <a:off x="557684" y="1638300"/>
            <a:ext cx="8033657" cy="4394200"/>
          </a:xfrm>
        </p:spPr>
        <p:txBody>
          <a:bodyPr>
            <a:normAutofit/>
          </a:bodyPr>
          <a:lstStyle>
            <a:lvl1pPr marL="342900" indent="-342900">
              <a:buClr>
                <a:srgbClr val="004A78"/>
              </a:buClr>
              <a:buFont typeface="Arial" charset="0"/>
              <a:buChar char="•"/>
              <a:defRPr sz="2000">
                <a:solidFill>
                  <a:srgbClr val="000000"/>
                </a:solidFill>
              </a:defRPr>
            </a:lvl1pPr>
            <a:lvl2pPr marL="685800" marR="0" indent="-228600" algn="l" defTabSz="914400" rtl="0" eaLnBrk="1" fontAlgn="base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FF6300"/>
              </a:buClr>
              <a:buSzTx/>
              <a:buFont typeface="Arial" charset="0"/>
              <a:buChar char="•"/>
              <a:tabLst/>
              <a:defRPr sz="2000" baseline="0"/>
            </a:lvl2pPr>
            <a:lvl3pPr marL="1143000" indent="-228600">
              <a:buClr>
                <a:srgbClr val="000000"/>
              </a:buClr>
              <a:buFont typeface="Arial" charset="0"/>
              <a:buChar char="•"/>
              <a:defRPr sz="2000"/>
            </a:lvl3pPr>
            <a:lvl4pPr marL="1600200" indent="-228600">
              <a:buClr>
                <a:srgbClr val="000000"/>
              </a:buClr>
              <a:buSzPct val="50000"/>
              <a:buFont typeface="LucidaGrande" charset="0"/>
              <a:buChar char="▶"/>
              <a:defRPr sz="2000"/>
            </a:lvl4pPr>
            <a:lvl5pPr marL="2057400" indent="-228600">
              <a:buClr>
                <a:srgbClr val="000000"/>
              </a:buClr>
              <a:buFont typeface="Helvetica" charset="0"/>
              <a:buChar char="⁃"/>
              <a:defRPr sz="2000"/>
            </a:lvl5pPr>
          </a:lstStyle>
          <a:p>
            <a:pPr lvl="0"/>
            <a:r>
              <a:rPr lang="en-US" dirty="0"/>
              <a:t>Click to add text here. 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</a:t>
            </a:r>
            <a:r>
              <a:rPr lang="en-US" dirty="0" err="1"/>
              <a:t>sed</a:t>
            </a:r>
            <a:r>
              <a:rPr lang="en-US" dirty="0"/>
              <a:t>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labore</a:t>
            </a:r>
            <a:r>
              <a:rPr lang="en-US" dirty="0"/>
              <a:t> et </a:t>
            </a:r>
            <a:r>
              <a:rPr lang="en-US" dirty="0" err="1"/>
              <a:t>dolore</a:t>
            </a:r>
            <a:r>
              <a:rPr lang="en-US" dirty="0"/>
              <a:t> magna </a:t>
            </a:r>
            <a:r>
              <a:rPr lang="en-US" dirty="0" err="1"/>
              <a:t>aliqua</a:t>
            </a:r>
            <a:r>
              <a:rPr lang="en-US" dirty="0"/>
              <a:t>. </a:t>
            </a:r>
            <a:r>
              <a:rPr lang="en-US" dirty="0" err="1"/>
              <a:t>Faucibus</a:t>
            </a:r>
            <a:r>
              <a:rPr lang="en-US" dirty="0"/>
              <a:t> </a:t>
            </a:r>
            <a:r>
              <a:rPr lang="en-US" dirty="0" err="1"/>
              <a:t>nisl</a:t>
            </a:r>
            <a:r>
              <a:rPr lang="en-US" dirty="0"/>
              <a:t> </a:t>
            </a:r>
            <a:r>
              <a:rPr lang="en-US" dirty="0" err="1"/>
              <a:t>tincidunt</a:t>
            </a:r>
            <a:r>
              <a:rPr lang="en-US" dirty="0"/>
              <a:t> </a:t>
            </a:r>
            <a:r>
              <a:rPr lang="en-US" dirty="0" err="1"/>
              <a:t>eget</a:t>
            </a:r>
            <a:r>
              <a:rPr lang="en-US" dirty="0"/>
              <a:t> </a:t>
            </a:r>
            <a:r>
              <a:rPr lang="en-US" dirty="0" err="1"/>
              <a:t>nullam</a:t>
            </a:r>
            <a:r>
              <a:rPr lang="en-US" dirty="0"/>
              <a:t> non.</a:t>
            </a:r>
          </a:p>
          <a:p>
            <a:pPr lvl="0"/>
            <a:r>
              <a:rPr lang="en-US" dirty="0" err="1"/>
              <a:t>Mauris</a:t>
            </a:r>
            <a:r>
              <a:rPr lang="en-US" dirty="0"/>
              <a:t> a </a:t>
            </a:r>
            <a:r>
              <a:rPr lang="en-US" dirty="0" err="1"/>
              <a:t>diam</a:t>
            </a:r>
            <a:r>
              <a:rPr lang="en-US" dirty="0"/>
              <a:t> </a:t>
            </a:r>
            <a:r>
              <a:rPr lang="en-US" dirty="0" err="1"/>
              <a:t>maecenas</a:t>
            </a:r>
            <a:r>
              <a:rPr lang="en-US" dirty="0"/>
              <a:t>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enim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sem</a:t>
            </a:r>
            <a:r>
              <a:rPr lang="en-US" dirty="0"/>
              <a:t> </a:t>
            </a:r>
            <a:r>
              <a:rPr lang="en-US" dirty="0" err="1"/>
              <a:t>viverra</a:t>
            </a:r>
            <a:r>
              <a:rPr lang="en-US" dirty="0"/>
              <a:t>.</a:t>
            </a:r>
          </a:p>
          <a:p>
            <a:pPr lvl="0"/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ullamcorper</a:t>
            </a:r>
            <a:r>
              <a:rPr lang="en-US" dirty="0"/>
              <a:t> </a:t>
            </a:r>
            <a:r>
              <a:rPr lang="en-US" dirty="0" err="1"/>
              <a:t>morbi</a:t>
            </a:r>
            <a:r>
              <a:rPr lang="en-US" dirty="0"/>
              <a:t> </a:t>
            </a:r>
            <a:r>
              <a:rPr lang="en-US" dirty="0" err="1"/>
              <a:t>tincidunt</a:t>
            </a:r>
            <a:r>
              <a:rPr lang="en-US" dirty="0"/>
              <a:t> </a:t>
            </a:r>
            <a:r>
              <a:rPr lang="en-US" dirty="0" err="1"/>
              <a:t>ornare</a:t>
            </a:r>
            <a:r>
              <a:rPr lang="en-US" dirty="0"/>
              <a:t>. Sit </a:t>
            </a:r>
            <a:r>
              <a:rPr lang="en-US" dirty="0" err="1"/>
              <a:t>amet</a:t>
            </a:r>
            <a:r>
              <a:rPr lang="en-US" dirty="0"/>
              <a:t> </a:t>
            </a:r>
            <a:r>
              <a:rPr lang="en-US" dirty="0" err="1"/>
              <a:t>volutpat</a:t>
            </a:r>
            <a:r>
              <a:rPr lang="en-US" dirty="0"/>
              <a:t> </a:t>
            </a:r>
            <a:r>
              <a:rPr lang="en-US" dirty="0" err="1"/>
              <a:t>consequat</a:t>
            </a:r>
            <a:r>
              <a:rPr lang="en-US" dirty="0"/>
              <a:t> </a:t>
            </a:r>
            <a:r>
              <a:rPr lang="en-US" dirty="0" err="1"/>
              <a:t>mauris</a:t>
            </a:r>
            <a:r>
              <a:rPr lang="en-US" dirty="0"/>
              <a:t> </a:t>
            </a:r>
            <a:r>
              <a:rPr lang="en-US" dirty="0" err="1"/>
              <a:t>nunc</a:t>
            </a:r>
            <a:r>
              <a:rPr lang="en-US" dirty="0"/>
              <a:t> </a:t>
            </a:r>
            <a:r>
              <a:rPr lang="en-US" dirty="0" err="1"/>
              <a:t>congue</a:t>
            </a:r>
            <a:r>
              <a:rPr lang="en-US" dirty="0"/>
              <a:t> nisi. </a:t>
            </a:r>
            <a:r>
              <a:rPr lang="en-US" dirty="0" err="1"/>
              <a:t>Mauris</a:t>
            </a:r>
            <a:r>
              <a:rPr lang="en-US" dirty="0"/>
              <a:t> sit </a:t>
            </a:r>
            <a:r>
              <a:rPr lang="en-US" dirty="0" err="1"/>
              <a:t>amet</a:t>
            </a:r>
            <a:r>
              <a:rPr lang="en-US" dirty="0"/>
              <a:t> </a:t>
            </a:r>
            <a:r>
              <a:rPr lang="en-US" dirty="0" err="1"/>
              <a:t>massa</a:t>
            </a:r>
            <a:r>
              <a:rPr lang="en-US" dirty="0"/>
              <a:t> vitae.</a:t>
            </a:r>
          </a:p>
          <a:p>
            <a:pPr lvl="0"/>
            <a:r>
              <a:rPr lang="en-US" dirty="0" err="1"/>
              <a:t>Consectetur</a:t>
            </a:r>
            <a:r>
              <a:rPr lang="en-US" dirty="0"/>
              <a:t> libero id </a:t>
            </a:r>
            <a:r>
              <a:rPr lang="en-US" dirty="0" err="1"/>
              <a:t>faucibus</a:t>
            </a:r>
            <a:r>
              <a:rPr lang="en-US" dirty="0"/>
              <a:t> </a:t>
            </a:r>
            <a:r>
              <a:rPr lang="en-US" dirty="0" err="1"/>
              <a:t>nisl</a:t>
            </a:r>
            <a:r>
              <a:rPr lang="en-US" dirty="0"/>
              <a:t> </a:t>
            </a:r>
            <a:r>
              <a:rPr lang="en-US" dirty="0" err="1"/>
              <a:t>tincidunt</a:t>
            </a:r>
            <a:r>
              <a:rPr lang="en-US" dirty="0"/>
              <a:t> </a:t>
            </a:r>
            <a:r>
              <a:rPr lang="en-US" dirty="0" err="1"/>
              <a:t>eget</a:t>
            </a:r>
            <a:r>
              <a:rPr lang="en-US" dirty="0"/>
              <a:t>.</a:t>
            </a:r>
          </a:p>
          <a:p>
            <a:pPr lvl="0"/>
            <a:r>
              <a:rPr lang="en-US" dirty="0" err="1"/>
              <a:t>Nulla</a:t>
            </a:r>
            <a:r>
              <a:rPr lang="en-US" dirty="0"/>
              <a:t> </a:t>
            </a:r>
            <a:r>
              <a:rPr lang="en-US" dirty="0" err="1"/>
              <a:t>facilisi</a:t>
            </a:r>
            <a:r>
              <a:rPr lang="en-US" dirty="0"/>
              <a:t> </a:t>
            </a:r>
            <a:r>
              <a:rPr lang="en-US" dirty="0" err="1"/>
              <a:t>morbi</a:t>
            </a:r>
            <a:r>
              <a:rPr lang="en-US" dirty="0"/>
              <a:t> tempus </a:t>
            </a:r>
            <a:r>
              <a:rPr lang="en-US" dirty="0" err="1"/>
              <a:t>iaculis</a:t>
            </a:r>
            <a:r>
              <a:rPr lang="en-US" dirty="0"/>
              <a:t> </a:t>
            </a:r>
            <a:r>
              <a:rPr lang="en-US" dirty="0" err="1"/>
              <a:t>urna</a:t>
            </a:r>
            <a:r>
              <a:rPr lang="en-US" dirty="0"/>
              <a:t> id </a:t>
            </a:r>
            <a:r>
              <a:rPr lang="en-US" dirty="0" err="1"/>
              <a:t>volutpat</a:t>
            </a:r>
            <a:r>
              <a:rPr lang="en-US" dirty="0"/>
              <a:t> lacus. </a:t>
            </a:r>
            <a:r>
              <a:rPr lang="en-US" dirty="0" err="1"/>
              <a:t>Imperdiet</a:t>
            </a:r>
            <a:r>
              <a:rPr lang="en-US" dirty="0"/>
              <a:t> </a:t>
            </a:r>
            <a:r>
              <a:rPr lang="en-US" dirty="0" err="1"/>
              <a:t>nulla</a:t>
            </a:r>
            <a:r>
              <a:rPr lang="en-US" dirty="0"/>
              <a:t> </a:t>
            </a:r>
            <a:r>
              <a:rPr lang="en-US" dirty="0" err="1"/>
              <a:t>malesuada</a:t>
            </a:r>
            <a:r>
              <a:rPr lang="en-US" dirty="0"/>
              <a:t> </a:t>
            </a:r>
            <a:r>
              <a:rPr lang="en-US" dirty="0" err="1"/>
              <a:t>pellentesque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 </a:t>
            </a:r>
            <a:r>
              <a:rPr lang="en-US" dirty="0" err="1"/>
              <a:t>eget</a:t>
            </a:r>
            <a:r>
              <a:rPr lang="en-US" dirty="0"/>
              <a:t> gravida cum </a:t>
            </a:r>
            <a:r>
              <a:rPr lang="en-US" dirty="0" err="1"/>
              <a:t>sociis</a:t>
            </a:r>
            <a:r>
              <a:rPr lang="en-US" dirty="0"/>
              <a:t>.</a:t>
            </a:r>
          </a:p>
          <a:p>
            <a:pPr lvl="0"/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velit</a:t>
            </a:r>
            <a:r>
              <a:rPr lang="en-US" dirty="0"/>
              <a:t> </a:t>
            </a:r>
            <a:r>
              <a:rPr lang="en-US" dirty="0" err="1"/>
              <a:t>dignissim</a:t>
            </a:r>
            <a:r>
              <a:rPr lang="en-US" dirty="0"/>
              <a:t> </a:t>
            </a:r>
            <a:r>
              <a:rPr lang="en-US" dirty="0" err="1"/>
              <a:t>sodales</a:t>
            </a:r>
            <a:r>
              <a:rPr lang="en-US" dirty="0"/>
              <a:t> </a:t>
            </a:r>
            <a:r>
              <a:rPr lang="en-US" dirty="0" err="1"/>
              <a:t>ut.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56219" y="6350003"/>
            <a:ext cx="66012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lang="en-US" sz="1400" b="0" i="0" u="none" strike="noStrike" baseline="0" smtClean="0">
                <a:solidFill>
                  <a:srgbClr val="004A78"/>
                </a:solidFill>
                <a:latin typeface="arial" charset="0"/>
              </a:defRPr>
            </a:lvl1pPr>
          </a:lstStyle>
          <a:p>
            <a:r>
              <a:rPr lang="en-US" dirty="0"/>
              <a:t>[Author Name], [Book Title], [#] Edition. © [Insert Year] Cengage. All Rights Reserved. May not be scanned, copied or duplicated, or posted to a publicly accessible website, in whole or in part.</a:t>
            </a:r>
          </a:p>
        </p:txBody>
      </p:sp>
    </p:spTree>
    <p:extLst>
      <p:ext uri="{BB962C8B-B14F-4D97-AF65-F5344CB8AC3E}">
        <p14:creationId xmlns="" xmlns:p14="http://schemas.microsoft.com/office/powerpoint/2010/main" val="9058116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mbered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7" hasCustomPrompt="1"/>
          </p:nvPr>
        </p:nvSpPr>
        <p:spPr>
          <a:xfrm>
            <a:off x="557684" y="1638300"/>
            <a:ext cx="8033657" cy="4394200"/>
          </a:xfrm>
        </p:spPr>
        <p:txBody>
          <a:bodyPr>
            <a:normAutofit/>
          </a:bodyPr>
          <a:lstStyle>
            <a:lvl1pPr marL="457200" indent="-457200">
              <a:buClr>
                <a:srgbClr val="004A78"/>
              </a:buClr>
              <a:buFont typeface="+mj-lt"/>
              <a:buAutoNum type="arabicPeriod"/>
              <a:defRPr sz="2000">
                <a:solidFill>
                  <a:srgbClr val="000000"/>
                </a:solidFill>
              </a:defRPr>
            </a:lvl1pPr>
            <a:lvl2pPr marL="685800" marR="0" indent="-228600" algn="l" defTabSz="914400" rtl="0" eaLnBrk="1" fontAlgn="base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FF6300"/>
              </a:buClr>
              <a:buSzTx/>
              <a:buFont typeface="Arial" charset="0"/>
              <a:buChar char="•"/>
              <a:tabLst/>
              <a:defRPr sz="2000" baseline="0"/>
            </a:lvl2pPr>
            <a:lvl3pPr marL="1143000" indent="-228600">
              <a:buClr>
                <a:srgbClr val="000000"/>
              </a:buClr>
              <a:buFont typeface="Arial" charset="0"/>
              <a:buChar char="•"/>
              <a:defRPr sz="2000"/>
            </a:lvl3pPr>
            <a:lvl4pPr marL="1600200" indent="-228600">
              <a:buClr>
                <a:srgbClr val="000000"/>
              </a:buClr>
              <a:buSzPct val="50000"/>
              <a:buFont typeface="LucidaGrande" charset="0"/>
              <a:buChar char="▶"/>
              <a:defRPr sz="2000"/>
            </a:lvl4pPr>
            <a:lvl5pPr marL="2057400" indent="-228600">
              <a:buClr>
                <a:srgbClr val="000000"/>
              </a:buClr>
              <a:buFont typeface="Helvetica" charset="0"/>
              <a:buChar char="⁃"/>
              <a:defRPr sz="2000"/>
            </a:lvl5pPr>
          </a:lstStyle>
          <a:p>
            <a:pPr lvl="0"/>
            <a:r>
              <a:rPr lang="en-US" dirty="0"/>
              <a:t>Click to add text here. 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</a:t>
            </a:r>
            <a:r>
              <a:rPr lang="en-US" dirty="0" err="1"/>
              <a:t>sed</a:t>
            </a:r>
            <a:r>
              <a:rPr lang="en-US" dirty="0"/>
              <a:t>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labore</a:t>
            </a:r>
            <a:r>
              <a:rPr lang="en-US" dirty="0"/>
              <a:t> et </a:t>
            </a:r>
            <a:r>
              <a:rPr lang="en-US" dirty="0" err="1"/>
              <a:t>dolore</a:t>
            </a:r>
            <a:r>
              <a:rPr lang="en-US" dirty="0"/>
              <a:t> magna </a:t>
            </a:r>
            <a:r>
              <a:rPr lang="en-US" dirty="0" err="1"/>
              <a:t>aliqua</a:t>
            </a:r>
            <a:r>
              <a:rPr lang="en-US" dirty="0"/>
              <a:t>. </a:t>
            </a:r>
            <a:r>
              <a:rPr lang="en-US" dirty="0" err="1"/>
              <a:t>Faucibus</a:t>
            </a:r>
            <a:r>
              <a:rPr lang="en-US" dirty="0"/>
              <a:t> </a:t>
            </a:r>
            <a:r>
              <a:rPr lang="en-US" dirty="0" err="1"/>
              <a:t>nisl</a:t>
            </a:r>
            <a:r>
              <a:rPr lang="en-US" dirty="0"/>
              <a:t> </a:t>
            </a:r>
            <a:r>
              <a:rPr lang="en-US" dirty="0" err="1"/>
              <a:t>tincidunt</a:t>
            </a:r>
            <a:r>
              <a:rPr lang="en-US" dirty="0"/>
              <a:t> </a:t>
            </a:r>
            <a:r>
              <a:rPr lang="en-US" dirty="0" err="1"/>
              <a:t>eget</a:t>
            </a:r>
            <a:r>
              <a:rPr lang="en-US" dirty="0"/>
              <a:t> </a:t>
            </a:r>
            <a:r>
              <a:rPr lang="en-US" dirty="0" err="1"/>
              <a:t>nullam</a:t>
            </a:r>
            <a:r>
              <a:rPr lang="en-US" dirty="0"/>
              <a:t> non.</a:t>
            </a:r>
          </a:p>
          <a:p>
            <a:pPr lvl="0"/>
            <a:r>
              <a:rPr lang="en-US" dirty="0" err="1"/>
              <a:t>Mauris</a:t>
            </a:r>
            <a:r>
              <a:rPr lang="en-US" dirty="0"/>
              <a:t> a </a:t>
            </a:r>
            <a:r>
              <a:rPr lang="en-US" dirty="0" err="1"/>
              <a:t>diam</a:t>
            </a:r>
            <a:r>
              <a:rPr lang="en-US" dirty="0"/>
              <a:t> </a:t>
            </a:r>
            <a:r>
              <a:rPr lang="en-US" dirty="0" err="1"/>
              <a:t>maecenas</a:t>
            </a:r>
            <a:r>
              <a:rPr lang="en-US" dirty="0"/>
              <a:t>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enim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sem</a:t>
            </a:r>
            <a:r>
              <a:rPr lang="en-US" dirty="0"/>
              <a:t> </a:t>
            </a:r>
            <a:r>
              <a:rPr lang="en-US" dirty="0" err="1"/>
              <a:t>viverra</a:t>
            </a:r>
            <a:r>
              <a:rPr lang="en-US" dirty="0"/>
              <a:t>.</a:t>
            </a:r>
          </a:p>
          <a:p>
            <a:pPr lvl="0"/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ullamcorper</a:t>
            </a:r>
            <a:r>
              <a:rPr lang="en-US" dirty="0"/>
              <a:t> </a:t>
            </a:r>
            <a:r>
              <a:rPr lang="en-US" dirty="0" err="1"/>
              <a:t>morbi</a:t>
            </a:r>
            <a:r>
              <a:rPr lang="en-US" dirty="0"/>
              <a:t> </a:t>
            </a:r>
            <a:r>
              <a:rPr lang="en-US" dirty="0" err="1"/>
              <a:t>tincidunt</a:t>
            </a:r>
            <a:r>
              <a:rPr lang="en-US" dirty="0"/>
              <a:t> </a:t>
            </a:r>
            <a:r>
              <a:rPr lang="en-US" dirty="0" err="1"/>
              <a:t>ornare</a:t>
            </a:r>
            <a:r>
              <a:rPr lang="en-US" dirty="0"/>
              <a:t>. Sit </a:t>
            </a:r>
            <a:r>
              <a:rPr lang="en-US" dirty="0" err="1"/>
              <a:t>amet</a:t>
            </a:r>
            <a:r>
              <a:rPr lang="en-US" dirty="0"/>
              <a:t> </a:t>
            </a:r>
            <a:r>
              <a:rPr lang="en-US" dirty="0" err="1"/>
              <a:t>volutpat</a:t>
            </a:r>
            <a:r>
              <a:rPr lang="en-US" dirty="0"/>
              <a:t> </a:t>
            </a:r>
            <a:r>
              <a:rPr lang="en-US" dirty="0" err="1"/>
              <a:t>consequat</a:t>
            </a:r>
            <a:r>
              <a:rPr lang="en-US" dirty="0"/>
              <a:t> </a:t>
            </a:r>
            <a:r>
              <a:rPr lang="en-US" dirty="0" err="1"/>
              <a:t>mauris</a:t>
            </a:r>
            <a:r>
              <a:rPr lang="en-US" dirty="0"/>
              <a:t> </a:t>
            </a:r>
            <a:r>
              <a:rPr lang="en-US" dirty="0" err="1"/>
              <a:t>nunc</a:t>
            </a:r>
            <a:r>
              <a:rPr lang="en-US" dirty="0"/>
              <a:t> </a:t>
            </a:r>
            <a:r>
              <a:rPr lang="en-US" dirty="0" err="1"/>
              <a:t>congue</a:t>
            </a:r>
            <a:r>
              <a:rPr lang="en-US" dirty="0"/>
              <a:t> nisi. </a:t>
            </a:r>
            <a:r>
              <a:rPr lang="en-US" dirty="0" err="1"/>
              <a:t>Mauris</a:t>
            </a:r>
            <a:r>
              <a:rPr lang="en-US" dirty="0"/>
              <a:t> sit </a:t>
            </a:r>
            <a:r>
              <a:rPr lang="en-US" dirty="0" err="1"/>
              <a:t>amet</a:t>
            </a:r>
            <a:r>
              <a:rPr lang="en-US" dirty="0"/>
              <a:t> </a:t>
            </a:r>
            <a:r>
              <a:rPr lang="en-US" dirty="0" err="1"/>
              <a:t>massa</a:t>
            </a:r>
            <a:r>
              <a:rPr lang="en-US" dirty="0"/>
              <a:t> vitae.</a:t>
            </a:r>
          </a:p>
          <a:p>
            <a:pPr lvl="0"/>
            <a:r>
              <a:rPr lang="en-US" dirty="0" err="1"/>
              <a:t>Consectetur</a:t>
            </a:r>
            <a:r>
              <a:rPr lang="en-US" dirty="0"/>
              <a:t> libero id </a:t>
            </a:r>
            <a:r>
              <a:rPr lang="en-US" dirty="0" err="1"/>
              <a:t>faucibus</a:t>
            </a:r>
            <a:r>
              <a:rPr lang="en-US" dirty="0"/>
              <a:t> </a:t>
            </a:r>
            <a:r>
              <a:rPr lang="en-US" dirty="0" err="1"/>
              <a:t>nisl</a:t>
            </a:r>
            <a:r>
              <a:rPr lang="en-US" dirty="0"/>
              <a:t> </a:t>
            </a:r>
            <a:r>
              <a:rPr lang="en-US" dirty="0" err="1"/>
              <a:t>tincidunt</a:t>
            </a:r>
            <a:r>
              <a:rPr lang="en-US" dirty="0"/>
              <a:t> </a:t>
            </a:r>
            <a:r>
              <a:rPr lang="en-US" dirty="0" err="1"/>
              <a:t>eget</a:t>
            </a:r>
            <a:r>
              <a:rPr lang="en-US" dirty="0"/>
              <a:t>.</a:t>
            </a:r>
          </a:p>
          <a:p>
            <a:pPr lvl="0"/>
            <a:r>
              <a:rPr lang="en-US" dirty="0" err="1"/>
              <a:t>Nulla</a:t>
            </a:r>
            <a:r>
              <a:rPr lang="en-US" dirty="0"/>
              <a:t> </a:t>
            </a:r>
            <a:r>
              <a:rPr lang="en-US" dirty="0" err="1"/>
              <a:t>facilisi</a:t>
            </a:r>
            <a:r>
              <a:rPr lang="en-US" dirty="0"/>
              <a:t> </a:t>
            </a:r>
            <a:r>
              <a:rPr lang="en-US" dirty="0" err="1"/>
              <a:t>morbi</a:t>
            </a:r>
            <a:r>
              <a:rPr lang="en-US" dirty="0"/>
              <a:t> tempus </a:t>
            </a:r>
            <a:r>
              <a:rPr lang="en-US" dirty="0" err="1"/>
              <a:t>iaculis</a:t>
            </a:r>
            <a:r>
              <a:rPr lang="en-US" dirty="0"/>
              <a:t> </a:t>
            </a:r>
            <a:r>
              <a:rPr lang="en-US" dirty="0" err="1"/>
              <a:t>urna</a:t>
            </a:r>
            <a:r>
              <a:rPr lang="en-US" dirty="0"/>
              <a:t> id </a:t>
            </a:r>
            <a:r>
              <a:rPr lang="en-US" dirty="0" err="1"/>
              <a:t>volutpat</a:t>
            </a:r>
            <a:r>
              <a:rPr lang="en-US" dirty="0"/>
              <a:t> lacus. </a:t>
            </a:r>
            <a:r>
              <a:rPr lang="en-US" dirty="0" err="1"/>
              <a:t>Imperdiet</a:t>
            </a:r>
            <a:r>
              <a:rPr lang="en-US" dirty="0"/>
              <a:t> </a:t>
            </a:r>
            <a:r>
              <a:rPr lang="en-US" dirty="0" err="1"/>
              <a:t>nulla</a:t>
            </a:r>
            <a:r>
              <a:rPr lang="en-US" dirty="0"/>
              <a:t> </a:t>
            </a:r>
            <a:r>
              <a:rPr lang="en-US" dirty="0" err="1"/>
              <a:t>malesuada</a:t>
            </a:r>
            <a:r>
              <a:rPr lang="en-US" dirty="0"/>
              <a:t> </a:t>
            </a:r>
            <a:r>
              <a:rPr lang="en-US" dirty="0" err="1"/>
              <a:t>pellentesque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 </a:t>
            </a:r>
            <a:r>
              <a:rPr lang="en-US" dirty="0" err="1"/>
              <a:t>eget</a:t>
            </a:r>
            <a:r>
              <a:rPr lang="en-US" dirty="0"/>
              <a:t> gravida cum </a:t>
            </a:r>
            <a:r>
              <a:rPr lang="en-US" dirty="0" err="1"/>
              <a:t>sociis</a:t>
            </a:r>
            <a:r>
              <a:rPr lang="en-US" dirty="0"/>
              <a:t>.</a:t>
            </a:r>
          </a:p>
          <a:p>
            <a:pPr lvl="0"/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velit</a:t>
            </a:r>
            <a:r>
              <a:rPr lang="en-US" dirty="0"/>
              <a:t> </a:t>
            </a:r>
            <a:r>
              <a:rPr lang="en-US" dirty="0" err="1"/>
              <a:t>dignissim</a:t>
            </a:r>
            <a:r>
              <a:rPr lang="en-US" dirty="0"/>
              <a:t> </a:t>
            </a:r>
            <a:r>
              <a:rPr lang="en-US" dirty="0" err="1"/>
              <a:t>sodales</a:t>
            </a:r>
            <a:r>
              <a:rPr lang="en-US" dirty="0"/>
              <a:t> </a:t>
            </a:r>
            <a:r>
              <a:rPr lang="en-US" dirty="0" err="1"/>
              <a:t>ut.</a:t>
            </a:r>
            <a:endParaRPr lang="en-US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66454" y="6350003"/>
            <a:ext cx="66012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lang="en-US" sz="1400" b="0" i="0" u="none" strike="noStrike" baseline="0" smtClean="0">
                <a:solidFill>
                  <a:srgbClr val="004A78"/>
                </a:solidFill>
                <a:latin typeface="arial" charset="0"/>
              </a:defRPr>
            </a:lvl1pPr>
          </a:lstStyle>
          <a:p>
            <a:r>
              <a:rPr lang="en-US" dirty="0"/>
              <a:t>[Author Name], [Book Title], [#] Edition. © [Insert Year] Cengage. All Rights Reserved. May not be scanned, copied or duplicated, or posted to a publicly accessible website, in whole or in part.</a:t>
            </a:r>
          </a:p>
        </p:txBody>
      </p:sp>
    </p:spTree>
    <p:extLst>
      <p:ext uri="{BB962C8B-B14F-4D97-AF65-F5344CB8AC3E}">
        <p14:creationId xmlns="" xmlns:p14="http://schemas.microsoft.com/office/powerpoint/2010/main" val="7342647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7" hasCustomPrompt="1"/>
          </p:nvPr>
        </p:nvSpPr>
        <p:spPr>
          <a:xfrm>
            <a:off x="557684" y="1638300"/>
            <a:ext cx="8033657" cy="4394200"/>
          </a:xfrm>
        </p:spPr>
        <p:txBody>
          <a:bodyPr>
            <a:normAutofit/>
          </a:bodyPr>
          <a:lstStyle>
            <a:lvl1pPr marL="342900" indent="-342900">
              <a:buClr>
                <a:srgbClr val="004A78"/>
              </a:buClr>
              <a:buFont typeface="Arial" charset="0"/>
              <a:buChar char="•"/>
              <a:defRPr sz="2000">
                <a:solidFill>
                  <a:srgbClr val="004A78"/>
                </a:solidFill>
              </a:defRPr>
            </a:lvl1pPr>
            <a:lvl2pPr marL="685800" marR="0" indent="-228600" algn="l" defTabSz="914400" rtl="0" eaLnBrk="1" fontAlgn="base" latinLnBrk="0" hangingPunct="1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Clr>
                <a:srgbClr val="FF6300"/>
              </a:buClr>
              <a:buSzTx/>
              <a:buFont typeface="Arial" charset="0"/>
              <a:buChar char="•"/>
              <a:tabLst/>
              <a:defRPr sz="2000" baseline="0"/>
            </a:lvl2pPr>
            <a:lvl3pPr marL="1143000" indent="-228600">
              <a:buClr>
                <a:srgbClr val="000000"/>
              </a:buClr>
              <a:buFont typeface="Arial" charset="0"/>
              <a:buChar char="•"/>
              <a:defRPr sz="2000"/>
            </a:lvl3pPr>
            <a:lvl4pPr marL="1600200" indent="-228600">
              <a:buClr>
                <a:srgbClr val="000000"/>
              </a:buClr>
              <a:buSzPct val="50000"/>
              <a:buFont typeface="LucidaGrande" charset="0"/>
              <a:buChar char="▶"/>
              <a:defRPr sz="2000"/>
            </a:lvl4pPr>
            <a:lvl5pPr marL="2057400" indent="-228600">
              <a:buClr>
                <a:srgbClr val="000000"/>
              </a:buClr>
              <a:buFont typeface="Helvetica" charset="0"/>
              <a:buChar char="⁃"/>
              <a:defRPr sz="2000"/>
            </a:lvl5pPr>
          </a:lstStyle>
          <a:p>
            <a:pPr lvl="0"/>
            <a:r>
              <a:rPr lang="en-US" dirty="0"/>
              <a:t>First level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56219" y="6350003"/>
            <a:ext cx="66012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lang="en-US" sz="1400" b="0" i="0" u="none" strike="noStrike" baseline="0" smtClean="0">
                <a:solidFill>
                  <a:srgbClr val="004A78"/>
                </a:solidFill>
                <a:latin typeface="arial" charset="0"/>
              </a:defRPr>
            </a:lvl1pPr>
          </a:lstStyle>
          <a:p>
            <a:r>
              <a:rPr lang="en-US" dirty="0"/>
              <a:t>[Author Name], [Book Title], [#] Edition. © [Insert Year] Cengage. All Rights Reserved. May not be scanned, copied or duplicated, or posted to a publicly accessible website, in whole or in part.</a:t>
            </a:r>
          </a:p>
        </p:txBody>
      </p:sp>
    </p:spTree>
    <p:extLst>
      <p:ext uri="{BB962C8B-B14F-4D97-AF65-F5344CB8AC3E}">
        <p14:creationId xmlns="" xmlns:p14="http://schemas.microsoft.com/office/powerpoint/2010/main" val="91517302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Table Placeholder 4"/>
          <p:cNvSpPr>
            <a:spLocks noGrp="1"/>
          </p:cNvSpPr>
          <p:nvPr>
            <p:ph type="tbl" sz="quarter" idx="10"/>
          </p:nvPr>
        </p:nvSpPr>
        <p:spPr>
          <a:xfrm>
            <a:off x="1421642" y="2019870"/>
            <a:ext cx="6096000" cy="3380095"/>
          </a:xfrm>
        </p:spPr>
        <p:txBody>
          <a:bodyPr/>
          <a:lstStyle/>
          <a:p>
            <a:r>
              <a:rPr lang="en-US"/>
              <a:t>Click icon to add table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45983" y="6350003"/>
            <a:ext cx="66012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lang="en-US" sz="1400" b="0" i="0" u="none" strike="noStrike" baseline="0" smtClean="0">
                <a:solidFill>
                  <a:srgbClr val="004A78"/>
                </a:solidFill>
                <a:latin typeface="arial" charset="0"/>
              </a:defRPr>
            </a:lvl1pPr>
          </a:lstStyle>
          <a:p>
            <a:r>
              <a:rPr lang="en-US" dirty="0"/>
              <a:t>[Author Name], [Book Title], [#] Edition. © [Insert Year] Cengage. All Rights Reserved. May not be scanned, copied or duplicated, or posted to a publicly accessible website, in whole or in part.</a:t>
            </a:r>
          </a:p>
        </p:txBody>
      </p:sp>
    </p:spTree>
    <p:extLst>
      <p:ext uri="{BB962C8B-B14F-4D97-AF65-F5344CB8AC3E}">
        <p14:creationId xmlns="" xmlns:p14="http://schemas.microsoft.com/office/powerpoint/2010/main" val="76403493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5"/>
            <a:ext cx="75438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FCD2455E-EC1D-45EA-B6B2-90AB88848CF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2880"/>
            <a:ext cx="7772400" cy="11430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FCD2455E-EC1D-45EA-B6B2-90AB88848CF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FCD2455E-EC1D-45EA-B6B2-90AB88848CF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288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9624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4400" y="1600200"/>
            <a:ext cx="39624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FCD2455E-EC1D-45EA-B6B2-90AB88848CF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288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3962399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3962399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24400" y="1535113"/>
            <a:ext cx="396240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24400" y="2174875"/>
            <a:ext cx="39624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FCD2455E-EC1D-45EA-B6B2-90AB88848CF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82880"/>
            <a:ext cx="7772400" cy="114300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FCD2455E-EC1D-45EA-B6B2-90AB88848CF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5" hasCustomPrompt="1"/>
          </p:nvPr>
        </p:nvSpPr>
        <p:spPr>
          <a:xfrm>
            <a:off x="557684" y="1289684"/>
            <a:ext cx="8033657" cy="3732692"/>
          </a:xfrm>
        </p:spPr>
        <p:txBody>
          <a:bodyPr>
            <a:noAutofit/>
          </a:bodyPr>
          <a:lstStyle>
            <a:lvl1pPr marL="0" indent="0" algn="l">
              <a:buNone/>
              <a:defRPr sz="2400" b="0" i="0" baseline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2pPr>
            <a:lvl3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3pPr>
            <a:lvl4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4pPr>
            <a:lvl5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5pPr>
          </a:lstStyle>
          <a:p>
            <a:pPr lvl="0"/>
            <a:r>
              <a:rPr lang="en-US" dirty="0"/>
              <a:t>Click to add text here. 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</a:t>
            </a:r>
            <a:r>
              <a:rPr lang="en-US" dirty="0" err="1"/>
              <a:t>sed</a:t>
            </a:r>
            <a:r>
              <a:rPr lang="en-US" dirty="0"/>
              <a:t>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labore</a:t>
            </a:r>
            <a:r>
              <a:rPr lang="en-US" dirty="0"/>
              <a:t> et </a:t>
            </a:r>
            <a:r>
              <a:rPr lang="en-US" dirty="0" err="1"/>
              <a:t>dolore</a:t>
            </a:r>
            <a:r>
              <a:rPr lang="en-US" dirty="0"/>
              <a:t> magna </a:t>
            </a:r>
            <a:r>
              <a:rPr lang="en-US" dirty="0" err="1"/>
              <a:t>aliqua</a:t>
            </a:r>
            <a:r>
              <a:rPr lang="en-US" dirty="0"/>
              <a:t>. </a:t>
            </a:r>
            <a:r>
              <a:rPr lang="en-US" dirty="0" err="1"/>
              <a:t>Faucibus</a:t>
            </a:r>
            <a:r>
              <a:rPr lang="en-US" dirty="0"/>
              <a:t> </a:t>
            </a:r>
            <a:r>
              <a:rPr lang="en-US" dirty="0" err="1"/>
              <a:t>nisl</a:t>
            </a:r>
            <a:r>
              <a:rPr lang="en-US" dirty="0"/>
              <a:t> </a:t>
            </a:r>
            <a:r>
              <a:rPr lang="en-US" dirty="0" err="1"/>
              <a:t>tincidunt</a:t>
            </a:r>
            <a:r>
              <a:rPr lang="en-US" dirty="0"/>
              <a:t> </a:t>
            </a:r>
            <a:r>
              <a:rPr lang="en-US" dirty="0" err="1"/>
              <a:t>eget</a:t>
            </a:r>
            <a:r>
              <a:rPr lang="en-US" dirty="0"/>
              <a:t> </a:t>
            </a:r>
            <a:r>
              <a:rPr lang="en-US" dirty="0" err="1"/>
              <a:t>nullam</a:t>
            </a:r>
            <a:r>
              <a:rPr lang="en-US" dirty="0"/>
              <a:t> non. </a:t>
            </a:r>
            <a:r>
              <a:rPr lang="en-US" dirty="0" err="1"/>
              <a:t>Mauris</a:t>
            </a:r>
            <a:r>
              <a:rPr lang="en-US" dirty="0"/>
              <a:t> a </a:t>
            </a:r>
            <a:r>
              <a:rPr lang="en-US" dirty="0" err="1"/>
              <a:t>diam</a:t>
            </a:r>
            <a:r>
              <a:rPr lang="en-US" dirty="0"/>
              <a:t> </a:t>
            </a:r>
            <a:r>
              <a:rPr lang="en-US" dirty="0" err="1"/>
              <a:t>maecenas</a:t>
            </a:r>
            <a:r>
              <a:rPr lang="en-US" dirty="0"/>
              <a:t>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enim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sem</a:t>
            </a:r>
            <a:r>
              <a:rPr lang="en-US" dirty="0"/>
              <a:t> </a:t>
            </a:r>
            <a:r>
              <a:rPr lang="en-US" dirty="0" err="1"/>
              <a:t>viverra</a:t>
            </a:r>
            <a:r>
              <a:rPr lang="en-US" dirty="0"/>
              <a:t>.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ullamcorper</a:t>
            </a:r>
            <a:r>
              <a:rPr lang="en-US" dirty="0"/>
              <a:t> </a:t>
            </a:r>
            <a:r>
              <a:rPr lang="en-US" dirty="0" err="1"/>
              <a:t>morbi</a:t>
            </a:r>
            <a:r>
              <a:rPr lang="en-US" dirty="0"/>
              <a:t> </a:t>
            </a:r>
            <a:r>
              <a:rPr lang="en-US" dirty="0" err="1"/>
              <a:t>tincidunt</a:t>
            </a:r>
            <a:r>
              <a:rPr lang="en-US" dirty="0"/>
              <a:t> </a:t>
            </a:r>
            <a:r>
              <a:rPr lang="en-US" dirty="0" err="1"/>
              <a:t>ornare</a:t>
            </a:r>
            <a:r>
              <a:rPr lang="en-US" dirty="0"/>
              <a:t>. Sit </a:t>
            </a:r>
            <a:r>
              <a:rPr lang="en-US" dirty="0" err="1"/>
              <a:t>amet</a:t>
            </a:r>
            <a:r>
              <a:rPr lang="en-US" dirty="0"/>
              <a:t> </a:t>
            </a:r>
            <a:r>
              <a:rPr lang="en-US" dirty="0" err="1"/>
              <a:t>volutpat</a:t>
            </a:r>
            <a:r>
              <a:rPr lang="en-US" dirty="0"/>
              <a:t> </a:t>
            </a:r>
            <a:r>
              <a:rPr lang="en-US" dirty="0" err="1"/>
              <a:t>consequat</a:t>
            </a:r>
            <a:r>
              <a:rPr lang="en-US" dirty="0"/>
              <a:t> </a:t>
            </a:r>
            <a:r>
              <a:rPr lang="en-US" dirty="0" err="1"/>
              <a:t>mauris</a:t>
            </a:r>
            <a:r>
              <a:rPr lang="en-US" dirty="0"/>
              <a:t> </a:t>
            </a:r>
            <a:r>
              <a:rPr lang="en-US" dirty="0" err="1"/>
              <a:t>nunc</a:t>
            </a:r>
            <a:r>
              <a:rPr lang="en-US" dirty="0"/>
              <a:t> </a:t>
            </a:r>
            <a:r>
              <a:rPr lang="en-US" dirty="0" err="1"/>
              <a:t>congue</a:t>
            </a:r>
            <a:r>
              <a:rPr lang="en-US" dirty="0"/>
              <a:t> nisi. </a:t>
            </a:r>
            <a:r>
              <a:rPr lang="en-US" dirty="0" err="1"/>
              <a:t>Mauris</a:t>
            </a:r>
            <a:r>
              <a:rPr lang="en-US" dirty="0"/>
              <a:t> sit </a:t>
            </a:r>
            <a:r>
              <a:rPr lang="en-US" dirty="0" err="1"/>
              <a:t>amet</a:t>
            </a:r>
            <a:r>
              <a:rPr lang="en-US" dirty="0"/>
              <a:t> </a:t>
            </a:r>
            <a:r>
              <a:rPr lang="en-US" dirty="0" err="1"/>
              <a:t>massa</a:t>
            </a:r>
            <a:r>
              <a:rPr lang="en-US" dirty="0"/>
              <a:t> vitae. </a:t>
            </a:r>
            <a:r>
              <a:rPr lang="en-US" dirty="0" err="1"/>
              <a:t>Consectetur</a:t>
            </a:r>
            <a:r>
              <a:rPr lang="en-US" dirty="0"/>
              <a:t> libero id </a:t>
            </a:r>
            <a:r>
              <a:rPr lang="en-US" dirty="0" err="1"/>
              <a:t>faucibus</a:t>
            </a:r>
            <a:r>
              <a:rPr lang="en-US" dirty="0"/>
              <a:t> </a:t>
            </a:r>
            <a:r>
              <a:rPr lang="en-US" dirty="0" err="1"/>
              <a:t>nisl</a:t>
            </a:r>
            <a:r>
              <a:rPr lang="en-US" dirty="0"/>
              <a:t> </a:t>
            </a:r>
            <a:r>
              <a:rPr lang="en-US" dirty="0" err="1"/>
              <a:t>tincidunt</a:t>
            </a:r>
            <a:r>
              <a:rPr lang="en-US" dirty="0"/>
              <a:t> </a:t>
            </a:r>
            <a:r>
              <a:rPr lang="en-US" dirty="0" err="1"/>
              <a:t>eget</a:t>
            </a:r>
            <a:r>
              <a:rPr lang="en-US" dirty="0"/>
              <a:t>. </a:t>
            </a:r>
            <a:r>
              <a:rPr lang="en-US" dirty="0" err="1"/>
              <a:t>Nulla</a:t>
            </a:r>
            <a:r>
              <a:rPr lang="en-US" dirty="0"/>
              <a:t> </a:t>
            </a:r>
            <a:r>
              <a:rPr lang="en-US" dirty="0" err="1"/>
              <a:t>facilisi</a:t>
            </a:r>
            <a:r>
              <a:rPr lang="en-US" dirty="0"/>
              <a:t> </a:t>
            </a:r>
            <a:r>
              <a:rPr lang="en-US" dirty="0" err="1"/>
              <a:t>morbi</a:t>
            </a:r>
            <a:r>
              <a:rPr lang="en-US" dirty="0"/>
              <a:t> tempus </a:t>
            </a:r>
            <a:r>
              <a:rPr lang="en-US" dirty="0" err="1"/>
              <a:t>iaculis</a:t>
            </a:r>
            <a:r>
              <a:rPr lang="en-US" dirty="0"/>
              <a:t> </a:t>
            </a:r>
            <a:r>
              <a:rPr lang="en-US" dirty="0" err="1"/>
              <a:t>urna</a:t>
            </a:r>
            <a:r>
              <a:rPr lang="en-US" dirty="0"/>
              <a:t> id </a:t>
            </a:r>
            <a:r>
              <a:rPr lang="en-US" dirty="0" err="1"/>
              <a:t>volutpat</a:t>
            </a:r>
            <a:r>
              <a:rPr lang="en-US" dirty="0"/>
              <a:t> lacus. </a:t>
            </a:r>
            <a:r>
              <a:rPr lang="en-US" dirty="0" err="1"/>
              <a:t>Imperdiet</a:t>
            </a:r>
            <a:r>
              <a:rPr lang="en-US" dirty="0"/>
              <a:t> </a:t>
            </a:r>
            <a:r>
              <a:rPr lang="en-US" dirty="0" err="1"/>
              <a:t>nulla</a:t>
            </a:r>
            <a:r>
              <a:rPr lang="en-US" dirty="0"/>
              <a:t> </a:t>
            </a:r>
            <a:r>
              <a:rPr lang="en-US" dirty="0" err="1"/>
              <a:t>malesuada</a:t>
            </a:r>
            <a:r>
              <a:rPr lang="en-US" dirty="0"/>
              <a:t> </a:t>
            </a:r>
            <a:r>
              <a:rPr lang="en-US" dirty="0" err="1"/>
              <a:t>pellentesque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 </a:t>
            </a:r>
            <a:r>
              <a:rPr lang="en-US" dirty="0" err="1"/>
              <a:t>eget</a:t>
            </a:r>
            <a:r>
              <a:rPr lang="en-US" dirty="0"/>
              <a:t> gravida cum </a:t>
            </a:r>
            <a:r>
              <a:rPr lang="en-US" dirty="0" err="1"/>
              <a:t>sociis</a:t>
            </a:r>
            <a:r>
              <a:rPr lang="en-US" dirty="0"/>
              <a:t>.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velit</a:t>
            </a:r>
            <a:r>
              <a:rPr lang="en-US" dirty="0"/>
              <a:t> </a:t>
            </a:r>
            <a:r>
              <a:rPr lang="en-US" dirty="0" err="1"/>
              <a:t>dignissim</a:t>
            </a:r>
            <a:r>
              <a:rPr lang="en-US" dirty="0"/>
              <a:t> </a:t>
            </a:r>
            <a:r>
              <a:rPr lang="en-US" dirty="0" err="1"/>
              <a:t>sodales</a:t>
            </a:r>
            <a:r>
              <a:rPr lang="en-US" dirty="0"/>
              <a:t> </a:t>
            </a:r>
            <a:r>
              <a:rPr lang="en-US" dirty="0" err="1"/>
              <a:t>ut.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0" y="6527322"/>
            <a:ext cx="9144000" cy="27432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bg2">
                    <a:lumMod val="10000"/>
                  </a:schemeClr>
                </a:solidFill>
              </a:rPr>
              <a:t>Gilbertson, Century 21 Accounting General Journal, 11 Edition. © 2019 </a:t>
            </a:r>
            <a:r>
              <a:rPr lang="en-US" sz="1000" dirty="0" err="1">
                <a:solidFill>
                  <a:schemeClr val="bg2">
                    <a:lumMod val="10000"/>
                  </a:schemeClr>
                </a:solidFill>
              </a:rPr>
              <a:t>Cengage</a:t>
            </a:r>
            <a:r>
              <a:rPr lang="en-US" sz="1000" dirty="0">
                <a:solidFill>
                  <a:schemeClr val="bg2">
                    <a:lumMod val="10000"/>
                  </a:schemeClr>
                </a:solidFill>
              </a:rPr>
              <a:t>. All Rights Reserved. </a:t>
            </a:r>
          </a:p>
          <a:p>
            <a:pPr algn="ctr"/>
            <a:r>
              <a:rPr lang="en-US" sz="1000" dirty="0">
                <a:solidFill>
                  <a:schemeClr val="bg2">
                    <a:lumMod val="10000"/>
                  </a:schemeClr>
                </a:solidFill>
              </a:rPr>
              <a:t>May not be scanned, copied or duplicated, or posted to a publicly accessible website, in whole or in part.</a:t>
            </a:r>
          </a:p>
        </p:txBody>
      </p:sp>
    </p:spTree>
    <p:extLst>
      <p:ext uri="{BB962C8B-B14F-4D97-AF65-F5344CB8AC3E}">
        <p14:creationId xmlns="" xmlns:p14="http://schemas.microsoft.com/office/powerpoint/2010/main" val="103506732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FCD2455E-EC1D-45EA-B6B2-90AB88848CFD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Sections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5" hasCustomPrompt="1"/>
          </p:nvPr>
        </p:nvSpPr>
        <p:spPr>
          <a:xfrm>
            <a:off x="557682" y="1290693"/>
            <a:ext cx="8033657" cy="348047"/>
          </a:xfrm>
        </p:spPr>
        <p:txBody>
          <a:bodyPr>
            <a:noAutofit/>
          </a:bodyPr>
          <a:lstStyle>
            <a:lvl1pPr marL="0" indent="0" algn="l">
              <a:buNone/>
              <a:defRPr sz="2400" b="1" i="0" baseline="0">
                <a:solidFill>
                  <a:srgbClr val="006298"/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2pPr>
            <a:lvl3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3pPr>
            <a:lvl4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4pPr>
            <a:lvl5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5pPr>
          </a:lstStyle>
          <a:p>
            <a:pPr lvl="0"/>
            <a:r>
              <a:rPr lang="en-US" dirty="0"/>
              <a:t>Section Header</a:t>
            </a:r>
          </a:p>
        </p:txBody>
      </p:sp>
      <p:sp>
        <p:nvSpPr>
          <p:cNvPr id="11" name="Text Placeholder 5"/>
          <p:cNvSpPr>
            <a:spLocks noGrp="1"/>
          </p:cNvSpPr>
          <p:nvPr>
            <p:ph type="body" sz="quarter" idx="18" hasCustomPrompt="1"/>
          </p:nvPr>
        </p:nvSpPr>
        <p:spPr>
          <a:xfrm>
            <a:off x="557679" y="1737343"/>
            <a:ext cx="8033657" cy="1462674"/>
          </a:xfrm>
        </p:spPr>
        <p:txBody>
          <a:bodyPr>
            <a:noAutofit/>
          </a:bodyPr>
          <a:lstStyle>
            <a:lvl1pPr marL="0" indent="0" algn="l">
              <a:buNone/>
              <a:defRPr sz="2400" b="0" i="0" baseline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2pPr>
            <a:lvl3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3pPr>
            <a:lvl4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4pPr>
            <a:lvl5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5pPr>
          </a:lstStyle>
          <a:p>
            <a:pPr lvl="0"/>
            <a:r>
              <a:rPr lang="en-US" dirty="0"/>
              <a:t>Click to add text here. 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</a:t>
            </a:r>
            <a:r>
              <a:rPr lang="en-US" dirty="0" err="1"/>
              <a:t>sed</a:t>
            </a:r>
            <a:r>
              <a:rPr lang="en-US" dirty="0"/>
              <a:t>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labore</a:t>
            </a:r>
            <a:r>
              <a:rPr lang="en-US" dirty="0"/>
              <a:t> et </a:t>
            </a:r>
            <a:r>
              <a:rPr lang="en-US" dirty="0" err="1"/>
              <a:t>dolore</a:t>
            </a:r>
            <a:r>
              <a:rPr lang="en-US" dirty="0"/>
              <a:t> magna </a:t>
            </a:r>
            <a:r>
              <a:rPr lang="en-US" dirty="0" err="1"/>
              <a:t>aliqua</a:t>
            </a:r>
            <a:r>
              <a:rPr lang="en-US" dirty="0"/>
              <a:t>. </a:t>
            </a:r>
            <a:r>
              <a:rPr lang="en-US" dirty="0" err="1"/>
              <a:t>Faucibus</a:t>
            </a:r>
            <a:r>
              <a:rPr lang="en-US" dirty="0"/>
              <a:t> </a:t>
            </a:r>
            <a:r>
              <a:rPr lang="en-US" dirty="0" err="1"/>
              <a:t>nisl</a:t>
            </a:r>
            <a:r>
              <a:rPr lang="en-US" dirty="0"/>
              <a:t> </a:t>
            </a:r>
            <a:r>
              <a:rPr lang="en-US" dirty="0" err="1"/>
              <a:t>tincidunt</a:t>
            </a:r>
            <a:r>
              <a:rPr lang="en-US" dirty="0"/>
              <a:t> </a:t>
            </a:r>
            <a:r>
              <a:rPr lang="en-US" dirty="0" err="1"/>
              <a:t>eget</a:t>
            </a:r>
            <a:r>
              <a:rPr lang="en-US" dirty="0"/>
              <a:t> </a:t>
            </a:r>
            <a:r>
              <a:rPr lang="en-US" dirty="0" err="1"/>
              <a:t>nullam</a:t>
            </a:r>
            <a:r>
              <a:rPr lang="en-US" dirty="0"/>
              <a:t> non. </a:t>
            </a:r>
            <a:r>
              <a:rPr lang="en-US" dirty="0" err="1"/>
              <a:t>Mauris</a:t>
            </a:r>
            <a:r>
              <a:rPr lang="en-US" dirty="0"/>
              <a:t> a </a:t>
            </a:r>
            <a:r>
              <a:rPr lang="en-US" dirty="0" err="1"/>
              <a:t>diam</a:t>
            </a:r>
            <a:r>
              <a:rPr lang="en-US" dirty="0"/>
              <a:t> </a:t>
            </a:r>
            <a:r>
              <a:rPr lang="en-US" dirty="0" err="1"/>
              <a:t>maecenas</a:t>
            </a:r>
            <a:r>
              <a:rPr lang="en-US" dirty="0"/>
              <a:t>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enim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sem</a:t>
            </a:r>
            <a:r>
              <a:rPr lang="en-US" dirty="0"/>
              <a:t> </a:t>
            </a:r>
            <a:r>
              <a:rPr lang="en-US" dirty="0" err="1"/>
              <a:t>viverra</a:t>
            </a:r>
            <a:r>
              <a:rPr lang="en-US" dirty="0"/>
              <a:t>.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ullamcorper</a:t>
            </a:r>
            <a:r>
              <a:rPr lang="en-US" dirty="0"/>
              <a:t> </a:t>
            </a:r>
            <a:r>
              <a:rPr lang="en-US" dirty="0" err="1"/>
              <a:t>morbi</a:t>
            </a:r>
            <a:r>
              <a:rPr lang="en-US" dirty="0"/>
              <a:t> </a:t>
            </a:r>
            <a:r>
              <a:rPr lang="en-US" dirty="0" err="1"/>
              <a:t>tincidunt</a:t>
            </a:r>
            <a:r>
              <a:rPr lang="en-US" dirty="0"/>
              <a:t> </a:t>
            </a:r>
            <a:r>
              <a:rPr lang="en-US" dirty="0" err="1"/>
              <a:t>ornare</a:t>
            </a:r>
            <a:r>
              <a:rPr lang="en-US" dirty="0"/>
              <a:t>.</a:t>
            </a:r>
          </a:p>
        </p:txBody>
      </p:sp>
      <p:sp>
        <p:nvSpPr>
          <p:cNvPr id="9" name="Text Placeholder 5"/>
          <p:cNvSpPr>
            <a:spLocks noGrp="1"/>
          </p:cNvSpPr>
          <p:nvPr>
            <p:ph type="body" sz="quarter" idx="17" hasCustomPrompt="1"/>
          </p:nvPr>
        </p:nvSpPr>
        <p:spPr>
          <a:xfrm>
            <a:off x="557681" y="3389730"/>
            <a:ext cx="8033657" cy="348047"/>
          </a:xfrm>
        </p:spPr>
        <p:txBody>
          <a:bodyPr>
            <a:noAutofit/>
          </a:bodyPr>
          <a:lstStyle>
            <a:lvl1pPr marL="0" indent="0" algn="l">
              <a:buNone/>
              <a:defRPr sz="2400" b="1" i="0" baseline="0">
                <a:solidFill>
                  <a:srgbClr val="006298"/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2pPr>
            <a:lvl3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3pPr>
            <a:lvl4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4pPr>
            <a:lvl5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5pPr>
          </a:lstStyle>
          <a:p>
            <a:pPr lvl="0"/>
            <a:r>
              <a:rPr lang="en-US" dirty="0"/>
              <a:t>Section Header</a:t>
            </a:r>
          </a:p>
        </p:txBody>
      </p:sp>
      <p:sp>
        <p:nvSpPr>
          <p:cNvPr id="8" name="Text Placeholder 5"/>
          <p:cNvSpPr>
            <a:spLocks noGrp="1"/>
          </p:cNvSpPr>
          <p:nvPr>
            <p:ph type="body" sz="quarter" idx="16" hasCustomPrompt="1"/>
          </p:nvPr>
        </p:nvSpPr>
        <p:spPr>
          <a:xfrm>
            <a:off x="557679" y="3856204"/>
            <a:ext cx="8033657" cy="1462674"/>
          </a:xfrm>
        </p:spPr>
        <p:txBody>
          <a:bodyPr>
            <a:noAutofit/>
          </a:bodyPr>
          <a:lstStyle>
            <a:lvl1pPr marL="0" indent="0" algn="l">
              <a:buNone/>
              <a:defRPr sz="2400" b="0" i="0" baseline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2pPr>
            <a:lvl3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3pPr>
            <a:lvl4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4pPr>
            <a:lvl5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5pPr>
          </a:lstStyle>
          <a:p>
            <a:pPr lvl="0"/>
            <a:r>
              <a:rPr lang="en-US" dirty="0"/>
              <a:t>Click to add text here. 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</a:t>
            </a:r>
            <a:r>
              <a:rPr lang="en-US" dirty="0" err="1"/>
              <a:t>sed</a:t>
            </a:r>
            <a:r>
              <a:rPr lang="en-US" dirty="0"/>
              <a:t>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labore</a:t>
            </a:r>
            <a:r>
              <a:rPr lang="en-US" dirty="0"/>
              <a:t> et </a:t>
            </a:r>
            <a:r>
              <a:rPr lang="en-US" dirty="0" err="1"/>
              <a:t>dolore</a:t>
            </a:r>
            <a:r>
              <a:rPr lang="en-US" dirty="0"/>
              <a:t> magna </a:t>
            </a:r>
            <a:r>
              <a:rPr lang="en-US" dirty="0" err="1"/>
              <a:t>aliqua</a:t>
            </a:r>
            <a:r>
              <a:rPr lang="en-US" dirty="0"/>
              <a:t>. </a:t>
            </a:r>
            <a:r>
              <a:rPr lang="en-US" dirty="0" err="1"/>
              <a:t>Faucibus</a:t>
            </a:r>
            <a:r>
              <a:rPr lang="en-US" dirty="0"/>
              <a:t> </a:t>
            </a:r>
            <a:r>
              <a:rPr lang="en-US" dirty="0" err="1"/>
              <a:t>nisl</a:t>
            </a:r>
            <a:r>
              <a:rPr lang="en-US" dirty="0"/>
              <a:t> </a:t>
            </a:r>
            <a:r>
              <a:rPr lang="en-US" dirty="0" err="1"/>
              <a:t>tincidunt</a:t>
            </a:r>
            <a:r>
              <a:rPr lang="en-US" dirty="0"/>
              <a:t> </a:t>
            </a:r>
            <a:r>
              <a:rPr lang="en-US" dirty="0" err="1"/>
              <a:t>eget</a:t>
            </a:r>
            <a:r>
              <a:rPr lang="en-US" dirty="0"/>
              <a:t> </a:t>
            </a:r>
            <a:r>
              <a:rPr lang="en-US" dirty="0" err="1"/>
              <a:t>nullam</a:t>
            </a:r>
            <a:r>
              <a:rPr lang="en-US" dirty="0"/>
              <a:t> non. </a:t>
            </a:r>
            <a:r>
              <a:rPr lang="en-US" dirty="0" err="1"/>
              <a:t>Mauris</a:t>
            </a:r>
            <a:r>
              <a:rPr lang="en-US" dirty="0"/>
              <a:t> a </a:t>
            </a:r>
            <a:r>
              <a:rPr lang="en-US" dirty="0" err="1"/>
              <a:t>diam</a:t>
            </a:r>
            <a:r>
              <a:rPr lang="en-US" dirty="0"/>
              <a:t> </a:t>
            </a:r>
            <a:r>
              <a:rPr lang="en-US" dirty="0" err="1"/>
              <a:t>maecenas</a:t>
            </a:r>
            <a:r>
              <a:rPr lang="en-US" dirty="0"/>
              <a:t>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enim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sem</a:t>
            </a:r>
            <a:r>
              <a:rPr lang="en-US" dirty="0"/>
              <a:t> </a:t>
            </a:r>
            <a:r>
              <a:rPr lang="en-US" dirty="0" err="1"/>
              <a:t>viverra</a:t>
            </a:r>
            <a:r>
              <a:rPr lang="en-US" dirty="0"/>
              <a:t>.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ullamcorper</a:t>
            </a:r>
            <a:r>
              <a:rPr lang="en-US" dirty="0"/>
              <a:t> </a:t>
            </a:r>
            <a:r>
              <a:rPr lang="en-US" dirty="0" err="1"/>
              <a:t>morbi</a:t>
            </a:r>
            <a:r>
              <a:rPr lang="en-US" dirty="0"/>
              <a:t> </a:t>
            </a:r>
            <a:r>
              <a:rPr lang="en-US" dirty="0" err="1"/>
              <a:t>tincidunt</a:t>
            </a:r>
            <a:r>
              <a:rPr lang="en-US" dirty="0"/>
              <a:t> </a:t>
            </a:r>
            <a:r>
              <a:rPr lang="en-US" dirty="0" err="1"/>
              <a:t>ornare</a:t>
            </a:r>
            <a:r>
              <a:rPr lang="en-US" dirty="0"/>
              <a:t>.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6690" y="6315078"/>
            <a:ext cx="66012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lang="en-US" sz="1400" b="0" i="0" u="none" strike="noStrike" baseline="0" smtClean="0">
                <a:solidFill>
                  <a:srgbClr val="004A78"/>
                </a:solidFill>
                <a:latin typeface="arial" charset="0"/>
              </a:defRPr>
            </a:lvl1pPr>
          </a:lstStyle>
          <a:p>
            <a:r>
              <a:rPr lang="en-US" dirty="0"/>
              <a:t>[Author Name], [Book Title], [#] Edition. © [Insert Year] Cengage. All Rights Reserved. May not be scanned, copied or duplicated, or posted to a publicly accessible website, in whole or in part.</a:t>
            </a:r>
          </a:p>
        </p:txBody>
      </p:sp>
    </p:spTree>
    <p:extLst>
      <p:ext uri="{BB962C8B-B14F-4D97-AF65-F5344CB8AC3E}">
        <p14:creationId xmlns="" xmlns:p14="http://schemas.microsoft.com/office/powerpoint/2010/main" val="8793668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0" name="Content Placeholder 2"/>
          <p:cNvSpPr>
            <a:spLocks noGrp="1"/>
          </p:cNvSpPr>
          <p:nvPr>
            <p:ph idx="1"/>
          </p:nvPr>
        </p:nvSpPr>
        <p:spPr>
          <a:xfrm>
            <a:off x="557683" y="1579018"/>
            <a:ext cx="3813351" cy="492443"/>
          </a:xfrm>
          <a:solidFill>
            <a:schemeClr val="bg1"/>
          </a:solidFill>
          <a:effectLst>
            <a:outerShdw dist="12700" dir="5400000" algn="t" rotWithShape="0">
              <a:prstClr val="black"/>
            </a:outerShdw>
          </a:effectLst>
        </p:spPr>
        <p:txBody>
          <a:bodyPr tIns="91440" bIns="91440" rtlCol="0" anchor="b">
            <a:sp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lang="en-US" sz="2000" b="1" smtClean="0">
                <a:solidFill>
                  <a:srgbClr val="006298"/>
                </a:solidFill>
              </a:defRPr>
            </a:lvl1pPr>
            <a:lvl2pPr>
              <a:defRPr lang="en-US" smtClean="0">
                <a:solidFill>
                  <a:schemeClr val="tx1"/>
                </a:solidFill>
              </a:defRPr>
            </a:lvl2pPr>
            <a:lvl3pPr>
              <a:defRPr lang="en-US" smtClean="0">
                <a:solidFill>
                  <a:schemeClr val="tx1"/>
                </a:solidFill>
              </a:defRPr>
            </a:lvl3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5" hasCustomPrompt="1"/>
          </p:nvPr>
        </p:nvSpPr>
        <p:spPr>
          <a:xfrm>
            <a:off x="557683" y="2202774"/>
            <a:ext cx="3813351" cy="3953578"/>
          </a:xfrm>
        </p:spPr>
        <p:txBody>
          <a:bodyPr>
            <a:normAutofit/>
          </a:bodyPr>
          <a:lstStyle>
            <a:lvl1pPr marL="228600" indent="-228600">
              <a:buClr>
                <a:srgbClr val="004A78"/>
              </a:buClr>
              <a:buFont typeface="Arial" charset="0"/>
              <a:buChar char="•"/>
              <a:defRPr sz="1800">
                <a:solidFill>
                  <a:srgbClr val="000000"/>
                </a:solidFill>
              </a:defRPr>
            </a:lvl1pPr>
            <a:lvl2pPr marL="685800" indent="-228600">
              <a:buClr>
                <a:srgbClr val="004A78"/>
              </a:buClr>
              <a:buFont typeface="Arial" charset="0"/>
              <a:buChar char="•"/>
              <a:defRPr sz="1800">
                <a:solidFill>
                  <a:srgbClr val="000000"/>
                </a:solidFill>
              </a:defRPr>
            </a:lvl2pPr>
            <a:lvl3pPr marL="1143000" indent="-228600">
              <a:buClr>
                <a:srgbClr val="004A78"/>
              </a:buClr>
              <a:buFont typeface="Arial" charset="0"/>
              <a:buChar char="•"/>
              <a:defRPr sz="1800">
                <a:solidFill>
                  <a:srgbClr val="000000"/>
                </a:solidFill>
              </a:defRPr>
            </a:lvl3pPr>
            <a:lvl4pPr marL="1600200" indent="-228600">
              <a:buClr>
                <a:srgbClr val="004A78"/>
              </a:buClr>
              <a:buFont typeface="Arial" charset="0"/>
              <a:buChar char="•"/>
              <a:defRPr sz="1800">
                <a:solidFill>
                  <a:srgbClr val="000000"/>
                </a:solidFill>
              </a:defRPr>
            </a:lvl4pPr>
            <a:lvl5pPr marL="2057400" indent="-228600">
              <a:buClr>
                <a:srgbClr val="004A78"/>
              </a:buClr>
              <a:buFont typeface="Arial" charset="0"/>
              <a:buChar char="•"/>
              <a:defRPr sz="1800">
                <a:solidFill>
                  <a:srgbClr val="000000"/>
                </a:solidFill>
              </a:defRPr>
            </a:lvl5pPr>
          </a:lstStyle>
          <a:p>
            <a:pPr lvl="0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</a:t>
            </a:r>
            <a:r>
              <a:rPr lang="en-US" dirty="0" err="1"/>
              <a:t>sed</a:t>
            </a:r>
            <a:r>
              <a:rPr lang="en-US" dirty="0"/>
              <a:t>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labore</a:t>
            </a:r>
            <a:r>
              <a:rPr lang="en-US" dirty="0"/>
              <a:t> et </a:t>
            </a:r>
            <a:r>
              <a:rPr lang="en-US" dirty="0" err="1"/>
              <a:t>dolore</a:t>
            </a:r>
            <a:r>
              <a:rPr lang="en-US" dirty="0"/>
              <a:t> magna </a:t>
            </a:r>
            <a:r>
              <a:rPr lang="en-US" dirty="0" err="1"/>
              <a:t>aliqua</a:t>
            </a:r>
            <a:r>
              <a:rPr lang="en-US" dirty="0"/>
              <a:t>. </a:t>
            </a:r>
            <a:r>
              <a:rPr lang="en-US" dirty="0" err="1"/>
              <a:t>Viverra</a:t>
            </a:r>
            <a:r>
              <a:rPr lang="en-US" dirty="0"/>
              <a:t> vitae </a:t>
            </a:r>
            <a:r>
              <a:rPr lang="en-US" dirty="0" err="1"/>
              <a:t>congue</a:t>
            </a:r>
            <a:r>
              <a:rPr lang="en-US" dirty="0"/>
              <a:t> </a:t>
            </a:r>
            <a:r>
              <a:rPr lang="en-US" dirty="0" err="1"/>
              <a:t>eu</a:t>
            </a:r>
            <a:r>
              <a:rPr lang="en-US" dirty="0"/>
              <a:t> </a:t>
            </a:r>
            <a:r>
              <a:rPr lang="en-US" dirty="0" err="1"/>
              <a:t>consequat</a:t>
            </a:r>
            <a:r>
              <a:rPr lang="en-US" dirty="0"/>
              <a:t> ac </a:t>
            </a:r>
            <a:r>
              <a:rPr lang="en-US" dirty="0" err="1"/>
              <a:t>felis</a:t>
            </a:r>
            <a:r>
              <a:rPr lang="en-US" dirty="0"/>
              <a:t> </a:t>
            </a:r>
            <a:r>
              <a:rPr lang="en-US" dirty="0" err="1"/>
              <a:t>donec</a:t>
            </a:r>
            <a:r>
              <a:rPr lang="en-US" dirty="0"/>
              <a:t> et. </a:t>
            </a:r>
            <a:r>
              <a:rPr lang="en-US" dirty="0" err="1"/>
              <a:t>Magnis</a:t>
            </a:r>
            <a:r>
              <a:rPr lang="en-US" dirty="0"/>
              <a:t> dis parturient </a:t>
            </a:r>
            <a:r>
              <a:rPr lang="en-US" dirty="0" err="1"/>
              <a:t>montes</a:t>
            </a:r>
            <a:r>
              <a:rPr lang="en-US" dirty="0"/>
              <a:t> </a:t>
            </a:r>
            <a:r>
              <a:rPr lang="en-US" dirty="0" err="1"/>
              <a:t>nascetur</a:t>
            </a:r>
            <a:r>
              <a:rPr lang="en-US" dirty="0"/>
              <a:t>. Massa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nec</a:t>
            </a:r>
            <a:r>
              <a:rPr lang="en-US" dirty="0"/>
              <a:t> </a:t>
            </a:r>
            <a:r>
              <a:rPr lang="en-US" dirty="0" err="1"/>
              <a:t>feugiat</a:t>
            </a:r>
            <a:r>
              <a:rPr lang="en-US" dirty="0"/>
              <a:t> </a:t>
            </a:r>
            <a:r>
              <a:rPr lang="en-US" dirty="0" err="1"/>
              <a:t>nisl</a:t>
            </a:r>
            <a:r>
              <a:rPr lang="en-US" dirty="0"/>
              <a:t> </a:t>
            </a:r>
            <a:r>
              <a:rPr lang="en-US" dirty="0" err="1"/>
              <a:t>pretium</a:t>
            </a:r>
            <a:r>
              <a:rPr lang="en-US" dirty="0"/>
              <a:t> </a:t>
            </a:r>
            <a:r>
              <a:rPr lang="en-US" dirty="0" err="1"/>
              <a:t>fusce</a:t>
            </a:r>
            <a:r>
              <a:rPr lang="en-US" dirty="0"/>
              <a:t> id </a:t>
            </a:r>
            <a:r>
              <a:rPr lang="en-US" dirty="0" err="1"/>
              <a:t>velit</a:t>
            </a:r>
            <a:r>
              <a:rPr lang="en-US" dirty="0"/>
              <a:t>. </a:t>
            </a:r>
            <a:r>
              <a:rPr lang="en-US" dirty="0" err="1"/>
              <a:t>Amet</a:t>
            </a:r>
            <a:r>
              <a:rPr lang="en-US" dirty="0"/>
              <a:t> </a:t>
            </a:r>
            <a:r>
              <a:rPr lang="en-US" dirty="0" err="1"/>
              <a:t>est</a:t>
            </a:r>
            <a:r>
              <a:rPr lang="en-US" dirty="0"/>
              <a:t> </a:t>
            </a:r>
            <a:r>
              <a:rPr lang="en-US" dirty="0" err="1"/>
              <a:t>placerat</a:t>
            </a:r>
            <a:r>
              <a:rPr lang="en-US" dirty="0"/>
              <a:t> in </a:t>
            </a:r>
            <a:r>
              <a:rPr lang="en-US" dirty="0" err="1"/>
              <a:t>egestas</a:t>
            </a:r>
            <a:r>
              <a:rPr lang="en-US" dirty="0"/>
              <a:t> </a:t>
            </a:r>
            <a:r>
              <a:rPr lang="en-US" dirty="0" err="1"/>
              <a:t>erat</a:t>
            </a:r>
            <a:r>
              <a:rPr lang="en-US" dirty="0"/>
              <a:t> </a:t>
            </a:r>
            <a:r>
              <a:rPr lang="en-US" dirty="0" err="1"/>
              <a:t>imperdiet</a:t>
            </a:r>
            <a:r>
              <a:rPr lang="en-US" dirty="0"/>
              <a:t>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euismod</a:t>
            </a:r>
            <a:r>
              <a:rPr lang="en-US" dirty="0"/>
              <a:t>. In </a:t>
            </a:r>
            <a:r>
              <a:rPr lang="en-US" dirty="0" err="1"/>
              <a:t>egestas</a:t>
            </a:r>
            <a:r>
              <a:rPr lang="en-US" dirty="0"/>
              <a:t> </a:t>
            </a:r>
            <a:r>
              <a:rPr lang="en-US" dirty="0" err="1"/>
              <a:t>erat</a:t>
            </a:r>
            <a:r>
              <a:rPr lang="en-US" dirty="0"/>
              <a:t> </a:t>
            </a:r>
            <a:r>
              <a:rPr lang="en-US" dirty="0" err="1"/>
              <a:t>imperdiet</a:t>
            </a:r>
            <a:r>
              <a:rPr lang="en-US" dirty="0"/>
              <a:t>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euismod</a:t>
            </a:r>
            <a:r>
              <a:rPr lang="en-US" dirty="0"/>
              <a:t> nisi porta lorem. </a:t>
            </a:r>
            <a:r>
              <a:rPr lang="en-US" dirty="0" err="1"/>
              <a:t>Fermentum</a:t>
            </a:r>
            <a:r>
              <a:rPr lang="en-US" dirty="0"/>
              <a:t> et </a:t>
            </a:r>
            <a:r>
              <a:rPr lang="en-US" dirty="0" err="1"/>
              <a:t>sollicitudin</a:t>
            </a:r>
            <a:r>
              <a:rPr lang="en-US" dirty="0"/>
              <a:t> ac </a:t>
            </a:r>
            <a:r>
              <a:rPr lang="en-US" dirty="0" err="1"/>
              <a:t>orci</a:t>
            </a:r>
            <a:r>
              <a:rPr lang="en-US" dirty="0"/>
              <a:t> </a:t>
            </a:r>
            <a:r>
              <a:rPr lang="en-US" dirty="0" err="1"/>
              <a:t>phasellus</a:t>
            </a:r>
            <a:r>
              <a:rPr lang="en-US" dirty="0"/>
              <a:t> </a:t>
            </a:r>
            <a:r>
              <a:rPr lang="en-US" dirty="0" err="1"/>
              <a:t>egestas</a:t>
            </a:r>
            <a:r>
              <a:rPr lang="en-US" dirty="0"/>
              <a:t> </a:t>
            </a:r>
            <a:r>
              <a:rPr lang="en-US" dirty="0" err="1"/>
              <a:t>tellus</a:t>
            </a:r>
            <a:r>
              <a:rPr lang="en-US" dirty="0"/>
              <a:t> </a:t>
            </a:r>
            <a:r>
              <a:rPr lang="en-US" dirty="0" err="1"/>
              <a:t>rutrum</a:t>
            </a:r>
            <a:r>
              <a:rPr lang="en-US" dirty="0"/>
              <a:t> </a:t>
            </a:r>
            <a:r>
              <a:rPr lang="en-US" dirty="0" err="1"/>
              <a:t>tellus</a:t>
            </a:r>
            <a:r>
              <a:rPr lang="en-US" dirty="0"/>
              <a:t>. </a:t>
            </a:r>
            <a:r>
              <a:rPr lang="en-US" dirty="0" err="1"/>
              <a:t>Nec</a:t>
            </a:r>
            <a:r>
              <a:rPr lang="en-US" dirty="0"/>
              <a:t> dui </a:t>
            </a:r>
            <a:r>
              <a:rPr lang="en-US" dirty="0" err="1"/>
              <a:t>nunc</a:t>
            </a:r>
            <a:r>
              <a:rPr lang="en-US" dirty="0"/>
              <a:t> </a:t>
            </a:r>
            <a:r>
              <a:rPr lang="en-US" dirty="0" err="1"/>
              <a:t>mattis</a:t>
            </a:r>
            <a:r>
              <a:rPr lang="en-US" dirty="0"/>
              <a:t> </a:t>
            </a:r>
            <a:r>
              <a:rPr lang="en-US" dirty="0" err="1"/>
              <a:t>enim</a:t>
            </a:r>
            <a:r>
              <a:rPr lang="en-US" dirty="0"/>
              <a:t>. </a:t>
            </a:r>
            <a:r>
              <a:rPr lang="en-US" dirty="0" err="1"/>
              <a:t>Nisl</a:t>
            </a:r>
            <a:r>
              <a:rPr lang="en-US" dirty="0"/>
              <a:t> </a:t>
            </a:r>
            <a:r>
              <a:rPr lang="en-US" dirty="0" err="1"/>
              <a:t>condimentum</a:t>
            </a:r>
            <a:r>
              <a:rPr lang="en-US" dirty="0"/>
              <a:t> id </a:t>
            </a:r>
            <a:r>
              <a:rPr lang="en-US" dirty="0" err="1"/>
              <a:t>venenatis</a:t>
            </a:r>
            <a:r>
              <a:rPr lang="en-US" dirty="0"/>
              <a:t> a </a:t>
            </a:r>
            <a:r>
              <a:rPr lang="en-US" dirty="0" err="1"/>
              <a:t>condimentum</a:t>
            </a:r>
            <a:r>
              <a:rPr lang="en-US" dirty="0"/>
              <a:t>. Non </a:t>
            </a:r>
            <a:r>
              <a:rPr lang="en-US" dirty="0" err="1"/>
              <a:t>enim</a:t>
            </a:r>
            <a:r>
              <a:rPr lang="en-US" dirty="0"/>
              <a:t> </a:t>
            </a:r>
            <a:r>
              <a:rPr lang="en-US" dirty="0" err="1"/>
              <a:t>praesent</a:t>
            </a:r>
            <a:r>
              <a:rPr lang="en-US" dirty="0"/>
              <a:t> </a:t>
            </a:r>
            <a:r>
              <a:rPr lang="en-US" dirty="0" err="1"/>
              <a:t>elementum</a:t>
            </a:r>
            <a:r>
              <a:rPr lang="en-US" dirty="0"/>
              <a:t> </a:t>
            </a:r>
            <a:r>
              <a:rPr lang="en-US" dirty="0" err="1"/>
              <a:t>facilisis</a:t>
            </a:r>
            <a:r>
              <a:rPr lang="en-US" dirty="0"/>
              <a:t> </a:t>
            </a:r>
            <a:r>
              <a:rPr lang="en-US" dirty="0" err="1"/>
              <a:t>leo</a:t>
            </a:r>
            <a:r>
              <a:rPr lang="en-US" dirty="0"/>
              <a:t> </a:t>
            </a:r>
            <a:r>
              <a:rPr lang="en-US" dirty="0" err="1"/>
              <a:t>vel</a:t>
            </a:r>
            <a:r>
              <a:rPr lang="en-US" dirty="0"/>
              <a:t> </a:t>
            </a:r>
            <a:r>
              <a:rPr lang="en-US" dirty="0" err="1"/>
              <a:t>fringilla</a:t>
            </a:r>
            <a:r>
              <a:rPr lang="en-US" dirty="0"/>
              <a:t> </a:t>
            </a:r>
            <a:r>
              <a:rPr lang="en-US" dirty="0" err="1"/>
              <a:t>est</a:t>
            </a:r>
            <a:r>
              <a:rPr lang="en-US" dirty="0"/>
              <a:t> </a:t>
            </a:r>
            <a:r>
              <a:rPr lang="en-US" dirty="0" err="1"/>
              <a:t>ullamcorper</a:t>
            </a:r>
            <a:r>
              <a:rPr lang="en-US" dirty="0"/>
              <a:t>.</a:t>
            </a:r>
          </a:p>
        </p:txBody>
      </p:sp>
      <p:sp>
        <p:nvSpPr>
          <p:cNvPr id="12" name="Content Placeholder 2"/>
          <p:cNvSpPr>
            <a:spLocks noGrp="1"/>
          </p:cNvSpPr>
          <p:nvPr>
            <p:ph idx="20"/>
          </p:nvPr>
        </p:nvSpPr>
        <p:spPr>
          <a:xfrm>
            <a:off x="4777988" y="1579018"/>
            <a:ext cx="3813351" cy="492443"/>
          </a:xfrm>
          <a:solidFill>
            <a:schemeClr val="bg1"/>
          </a:solidFill>
          <a:effectLst>
            <a:outerShdw dist="12700" dir="5400000" algn="t" rotWithShape="0">
              <a:prstClr val="black"/>
            </a:outerShdw>
          </a:effectLst>
        </p:spPr>
        <p:txBody>
          <a:bodyPr tIns="91440" bIns="91440" rtlCol="0" anchor="b">
            <a:sp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lang="en-US" sz="2000" b="1" smtClean="0">
                <a:solidFill>
                  <a:srgbClr val="006298"/>
                </a:solidFill>
              </a:defRPr>
            </a:lvl1pPr>
            <a:lvl2pPr>
              <a:defRPr lang="en-US" smtClean="0">
                <a:solidFill>
                  <a:schemeClr val="tx1"/>
                </a:solidFill>
              </a:defRPr>
            </a:lvl2pPr>
            <a:lvl3pPr>
              <a:defRPr lang="en-US" smtClean="0">
                <a:solidFill>
                  <a:schemeClr val="tx1"/>
                </a:solidFill>
              </a:defRPr>
            </a:lvl3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4" name="Text Placeholder 3"/>
          <p:cNvSpPr>
            <a:spLocks noGrp="1"/>
          </p:cNvSpPr>
          <p:nvPr>
            <p:ph type="body" sz="quarter" idx="18" hasCustomPrompt="1"/>
          </p:nvPr>
        </p:nvSpPr>
        <p:spPr>
          <a:xfrm>
            <a:off x="4777988" y="2202774"/>
            <a:ext cx="3813351" cy="3953578"/>
          </a:xfrm>
        </p:spPr>
        <p:txBody>
          <a:bodyPr>
            <a:normAutofit/>
          </a:bodyPr>
          <a:lstStyle>
            <a:lvl1pPr>
              <a:buClr>
                <a:srgbClr val="004A78"/>
              </a:buClr>
              <a:defRPr sz="1800">
                <a:solidFill>
                  <a:srgbClr val="000000"/>
                </a:solidFill>
              </a:defRPr>
            </a:lvl1pPr>
            <a:lvl2pPr marL="685800" indent="-228600">
              <a:buClr>
                <a:srgbClr val="004A78"/>
              </a:buClr>
              <a:buFontTx/>
              <a:buChar char="‒"/>
              <a:defRPr sz="1800">
                <a:solidFill>
                  <a:srgbClr val="000000"/>
                </a:solidFill>
              </a:defRPr>
            </a:lvl2pPr>
            <a:lvl3pPr>
              <a:buClr>
                <a:srgbClr val="004A78"/>
              </a:buClr>
              <a:defRPr sz="1800">
                <a:solidFill>
                  <a:srgbClr val="000000"/>
                </a:solidFill>
              </a:defRPr>
            </a:lvl3pPr>
            <a:lvl4pPr>
              <a:buClr>
                <a:srgbClr val="004A78"/>
              </a:buClr>
              <a:defRPr sz="1800">
                <a:solidFill>
                  <a:srgbClr val="000000"/>
                </a:solidFill>
              </a:defRPr>
            </a:lvl4pPr>
            <a:lvl5pPr>
              <a:buClr>
                <a:srgbClr val="004A78"/>
              </a:buClr>
              <a:defRPr sz="1800">
                <a:solidFill>
                  <a:srgbClr val="000000"/>
                </a:solidFill>
              </a:defRPr>
            </a:lvl5pPr>
          </a:lstStyle>
          <a:p>
            <a:pPr lvl="0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</a:t>
            </a:r>
            <a:r>
              <a:rPr lang="en-US" dirty="0" err="1"/>
              <a:t>sed</a:t>
            </a:r>
            <a:r>
              <a:rPr lang="en-US" dirty="0"/>
              <a:t>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labore</a:t>
            </a:r>
            <a:r>
              <a:rPr lang="en-US" dirty="0"/>
              <a:t> et </a:t>
            </a:r>
            <a:r>
              <a:rPr lang="en-US" dirty="0" err="1"/>
              <a:t>dolore</a:t>
            </a:r>
            <a:r>
              <a:rPr lang="en-US" dirty="0"/>
              <a:t> magna </a:t>
            </a:r>
            <a:r>
              <a:rPr lang="en-US" dirty="0" err="1"/>
              <a:t>aliqua</a:t>
            </a:r>
            <a:r>
              <a:rPr lang="en-US" dirty="0"/>
              <a:t>. </a:t>
            </a:r>
          </a:p>
          <a:p>
            <a:pPr lvl="0"/>
            <a:r>
              <a:rPr lang="en-US" dirty="0" err="1"/>
              <a:t>Viverra</a:t>
            </a:r>
            <a:r>
              <a:rPr lang="en-US" dirty="0"/>
              <a:t> vitae </a:t>
            </a:r>
            <a:r>
              <a:rPr lang="en-US" dirty="0" err="1"/>
              <a:t>congue</a:t>
            </a:r>
            <a:r>
              <a:rPr lang="en-US" dirty="0"/>
              <a:t> </a:t>
            </a:r>
            <a:r>
              <a:rPr lang="en-US" dirty="0" err="1"/>
              <a:t>eu</a:t>
            </a:r>
            <a:r>
              <a:rPr lang="en-US" dirty="0"/>
              <a:t> </a:t>
            </a:r>
            <a:r>
              <a:rPr lang="en-US" dirty="0" err="1"/>
              <a:t>consequat</a:t>
            </a:r>
            <a:r>
              <a:rPr lang="en-US" dirty="0"/>
              <a:t> ac </a:t>
            </a:r>
            <a:r>
              <a:rPr lang="en-US" dirty="0" err="1"/>
              <a:t>felis</a:t>
            </a:r>
            <a:r>
              <a:rPr lang="en-US" dirty="0"/>
              <a:t> </a:t>
            </a:r>
            <a:r>
              <a:rPr lang="en-US" dirty="0" err="1"/>
              <a:t>donec</a:t>
            </a:r>
            <a:r>
              <a:rPr lang="en-US" dirty="0"/>
              <a:t> et. </a:t>
            </a:r>
            <a:r>
              <a:rPr lang="en-US" dirty="0" err="1"/>
              <a:t>Magnis</a:t>
            </a:r>
            <a:r>
              <a:rPr lang="en-US" dirty="0"/>
              <a:t> dis parturient </a:t>
            </a:r>
            <a:r>
              <a:rPr lang="en-US" dirty="0" err="1"/>
              <a:t>montes</a:t>
            </a:r>
            <a:r>
              <a:rPr lang="en-US" dirty="0"/>
              <a:t> </a:t>
            </a:r>
            <a:r>
              <a:rPr lang="en-US" dirty="0" err="1"/>
              <a:t>nascetur</a:t>
            </a:r>
            <a:r>
              <a:rPr lang="en-US" dirty="0"/>
              <a:t>. Massa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nec</a:t>
            </a:r>
            <a:r>
              <a:rPr lang="en-US" dirty="0"/>
              <a:t> </a:t>
            </a:r>
            <a:r>
              <a:rPr lang="en-US" dirty="0" err="1"/>
              <a:t>feugiat</a:t>
            </a:r>
            <a:r>
              <a:rPr lang="en-US" dirty="0"/>
              <a:t> </a:t>
            </a:r>
            <a:r>
              <a:rPr lang="en-US" dirty="0" err="1"/>
              <a:t>nisl</a:t>
            </a:r>
            <a:r>
              <a:rPr lang="en-US" dirty="0"/>
              <a:t> </a:t>
            </a:r>
            <a:r>
              <a:rPr lang="en-US" dirty="0" err="1"/>
              <a:t>pretium</a:t>
            </a:r>
            <a:r>
              <a:rPr lang="en-US" dirty="0"/>
              <a:t> </a:t>
            </a:r>
            <a:r>
              <a:rPr lang="en-US" dirty="0" err="1"/>
              <a:t>fusce</a:t>
            </a:r>
            <a:r>
              <a:rPr lang="en-US" dirty="0"/>
              <a:t> id </a:t>
            </a:r>
            <a:r>
              <a:rPr lang="en-US" dirty="0" err="1"/>
              <a:t>velit</a:t>
            </a:r>
            <a:r>
              <a:rPr lang="en-US" dirty="0"/>
              <a:t>. </a:t>
            </a:r>
          </a:p>
          <a:p>
            <a:pPr lvl="0"/>
            <a:r>
              <a:rPr lang="en-US" dirty="0" err="1"/>
              <a:t>Amet</a:t>
            </a:r>
            <a:r>
              <a:rPr lang="en-US" dirty="0"/>
              <a:t> </a:t>
            </a:r>
            <a:r>
              <a:rPr lang="en-US" dirty="0" err="1"/>
              <a:t>est</a:t>
            </a:r>
            <a:r>
              <a:rPr lang="en-US" dirty="0"/>
              <a:t> </a:t>
            </a:r>
            <a:r>
              <a:rPr lang="en-US" dirty="0" err="1"/>
              <a:t>placerat</a:t>
            </a:r>
            <a:r>
              <a:rPr lang="en-US" dirty="0"/>
              <a:t> in </a:t>
            </a:r>
            <a:r>
              <a:rPr lang="en-US" dirty="0" err="1"/>
              <a:t>egestas</a:t>
            </a:r>
            <a:r>
              <a:rPr lang="en-US" dirty="0"/>
              <a:t> </a:t>
            </a:r>
            <a:r>
              <a:rPr lang="en-US" dirty="0" err="1"/>
              <a:t>erat</a:t>
            </a:r>
            <a:r>
              <a:rPr lang="en-US" dirty="0"/>
              <a:t> </a:t>
            </a:r>
            <a:r>
              <a:rPr lang="en-US" dirty="0" err="1"/>
              <a:t>imperdiet</a:t>
            </a:r>
            <a:r>
              <a:rPr lang="en-US" dirty="0"/>
              <a:t>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euismod</a:t>
            </a:r>
            <a:r>
              <a:rPr lang="en-US" dirty="0"/>
              <a:t>. In </a:t>
            </a:r>
            <a:r>
              <a:rPr lang="en-US" dirty="0" err="1"/>
              <a:t>egestas</a:t>
            </a:r>
            <a:r>
              <a:rPr lang="en-US" dirty="0"/>
              <a:t> </a:t>
            </a:r>
            <a:r>
              <a:rPr lang="en-US" dirty="0" err="1"/>
              <a:t>erat</a:t>
            </a:r>
            <a:r>
              <a:rPr lang="en-US" dirty="0"/>
              <a:t> </a:t>
            </a:r>
            <a:r>
              <a:rPr lang="en-US" dirty="0" err="1"/>
              <a:t>imperdiet</a:t>
            </a:r>
            <a:r>
              <a:rPr lang="en-US" dirty="0"/>
              <a:t>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euismod</a:t>
            </a:r>
            <a:r>
              <a:rPr lang="en-US" dirty="0"/>
              <a:t> nisi porta lorem. </a:t>
            </a:r>
            <a:r>
              <a:rPr lang="en-US" dirty="0" err="1"/>
              <a:t>Fermentum</a:t>
            </a:r>
            <a:r>
              <a:rPr lang="en-US" dirty="0"/>
              <a:t> et </a:t>
            </a:r>
            <a:r>
              <a:rPr lang="en-US" dirty="0" err="1"/>
              <a:t>sollicitudin</a:t>
            </a:r>
            <a:r>
              <a:rPr lang="en-US" dirty="0"/>
              <a:t> ac </a:t>
            </a:r>
            <a:r>
              <a:rPr lang="en-US" dirty="0" err="1"/>
              <a:t>orci</a:t>
            </a:r>
            <a:r>
              <a:rPr lang="en-US" dirty="0"/>
              <a:t> </a:t>
            </a:r>
            <a:r>
              <a:rPr lang="en-US" dirty="0" err="1"/>
              <a:t>phasellus</a:t>
            </a:r>
            <a:r>
              <a:rPr lang="en-US" dirty="0"/>
              <a:t> </a:t>
            </a:r>
            <a:r>
              <a:rPr lang="en-US" dirty="0" err="1"/>
              <a:t>egestas</a:t>
            </a:r>
            <a:r>
              <a:rPr lang="en-US" dirty="0"/>
              <a:t> </a:t>
            </a:r>
            <a:r>
              <a:rPr lang="en-US" dirty="0" err="1"/>
              <a:t>tellus</a:t>
            </a:r>
            <a:r>
              <a:rPr lang="en-US" dirty="0"/>
              <a:t> </a:t>
            </a:r>
            <a:r>
              <a:rPr lang="en-US" dirty="0" err="1"/>
              <a:t>rutrum</a:t>
            </a:r>
            <a:r>
              <a:rPr lang="en-US" dirty="0"/>
              <a:t> </a:t>
            </a:r>
            <a:r>
              <a:rPr lang="en-US" dirty="0" err="1"/>
              <a:t>tellus</a:t>
            </a:r>
            <a:r>
              <a:rPr lang="en-US" dirty="0"/>
              <a:t>. </a:t>
            </a:r>
            <a:r>
              <a:rPr lang="en-US" dirty="0" err="1"/>
              <a:t>Nec</a:t>
            </a:r>
            <a:r>
              <a:rPr lang="en-US" dirty="0"/>
              <a:t> dui </a:t>
            </a:r>
            <a:r>
              <a:rPr lang="en-US" dirty="0" err="1"/>
              <a:t>nunc</a:t>
            </a:r>
            <a:r>
              <a:rPr lang="en-US" dirty="0"/>
              <a:t> </a:t>
            </a:r>
            <a:r>
              <a:rPr lang="en-US" dirty="0" err="1"/>
              <a:t>mattis</a:t>
            </a:r>
            <a:r>
              <a:rPr lang="en-US" dirty="0"/>
              <a:t> </a:t>
            </a:r>
            <a:r>
              <a:rPr lang="en-US" dirty="0" err="1"/>
              <a:t>enim</a:t>
            </a:r>
            <a:r>
              <a:rPr lang="en-US" dirty="0"/>
              <a:t>. </a:t>
            </a:r>
            <a:r>
              <a:rPr lang="en-US" dirty="0" err="1"/>
              <a:t>Nisl</a:t>
            </a:r>
            <a:r>
              <a:rPr lang="en-US" dirty="0"/>
              <a:t> </a:t>
            </a:r>
            <a:r>
              <a:rPr lang="en-US" dirty="0" err="1"/>
              <a:t>condimentum</a:t>
            </a:r>
            <a:r>
              <a:rPr lang="en-US" dirty="0"/>
              <a:t> id </a:t>
            </a:r>
            <a:r>
              <a:rPr lang="en-US" dirty="0" err="1"/>
              <a:t>venenatis</a:t>
            </a:r>
            <a:r>
              <a:rPr lang="en-US" dirty="0"/>
              <a:t> a </a:t>
            </a:r>
            <a:r>
              <a:rPr lang="en-US" dirty="0" err="1"/>
              <a:t>condimentum</a:t>
            </a:r>
            <a:r>
              <a:rPr lang="en-US" dirty="0"/>
              <a:t>. Non </a:t>
            </a:r>
            <a:r>
              <a:rPr lang="en-US" dirty="0" err="1"/>
              <a:t>enim</a:t>
            </a:r>
            <a:r>
              <a:rPr lang="en-US" dirty="0"/>
              <a:t> </a:t>
            </a:r>
            <a:r>
              <a:rPr lang="en-US" dirty="0" err="1"/>
              <a:t>praesent</a:t>
            </a:r>
            <a:r>
              <a:rPr lang="en-US" dirty="0"/>
              <a:t> </a:t>
            </a:r>
            <a:r>
              <a:rPr lang="en-US" dirty="0" err="1"/>
              <a:t>elementum</a:t>
            </a:r>
            <a:r>
              <a:rPr lang="en-US" dirty="0"/>
              <a:t> </a:t>
            </a:r>
            <a:r>
              <a:rPr lang="en-US" dirty="0" err="1"/>
              <a:t>facilisis</a:t>
            </a:r>
            <a:r>
              <a:rPr lang="en-US" dirty="0"/>
              <a:t> </a:t>
            </a:r>
            <a:r>
              <a:rPr lang="en-US" dirty="0" err="1"/>
              <a:t>leo</a:t>
            </a:r>
            <a:r>
              <a:rPr lang="en-US" dirty="0"/>
              <a:t> </a:t>
            </a:r>
            <a:r>
              <a:rPr lang="en-US" dirty="0" err="1"/>
              <a:t>vel</a:t>
            </a:r>
            <a:r>
              <a:rPr lang="en-US" dirty="0"/>
              <a:t> </a:t>
            </a:r>
            <a:r>
              <a:rPr lang="en-US" dirty="0" err="1"/>
              <a:t>fringilla</a:t>
            </a:r>
            <a:r>
              <a:rPr lang="en-US" dirty="0"/>
              <a:t> </a:t>
            </a:r>
            <a:r>
              <a:rPr lang="en-US" dirty="0" err="1"/>
              <a:t>est</a:t>
            </a:r>
            <a:r>
              <a:rPr lang="en-US" dirty="0"/>
              <a:t> </a:t>
            </a:r>
            <a:r>
              <a:rPr lang="en-US" dirty="0" err="1"/>
              <a:t>ullamcorper</a:t>
            </a:r>
            <a:r>
              <a:rPr lang="en-US" dirty="0"/>
              <a:t>.</a:t>
            </a:r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56219" y="6369670"/>
            <a:ext cx="66012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lang="en-US" sz="1400" b="0" i="0" u="none" strike="noStrike" baseline="0" smtClean="0">
                <a:solidFill>
                  <a:srgbClr val="004A78"/>
                </a:solidFill>
                <a:latin typeface="arial" charset="0"/>
              </a:defRPr>
            </a:lvl1pPr>
          </a:lstStyle>
          <a:p>
            <a:r>
              <a:rPr lang="en-US" dirty="0"/>
              <a:t>[Author Name], [Book Title], [#] Edition. © [Insert Year] Cengage. All Rights Reserved. May not be scanned, copied or duplicated, or posted to a publicly accessible website, in whole or in part.</a:t>
            </a:r>
          </a:p>
        </p:txBody>
      </p:sp>
    </p:spTree>
    <p:extLst>
      <p:ext uri="{BB962C8B-B14F-4D97-AF65-F5344CB8AC3E}">
        <p14:creationId xmlns="" xmlns:p14="http://schemas.microsoft.com/office/powerpoint/2010/main" val="17590073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hree Content 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14" name="Content Placeholder 2"/>
          <p:cNvSpPr>
            <a:spLocks noGrp="1"/>
          </p:cNvSpPr>
          <p:nvPr>
            <p:ph idx="1"/>
          </p:nvPr>
        </p:nvSpPr>
        <p:spPr>
          <a:xfrm>
            <a:off x="557683" y="1579018"/>
            <a:ext cx="2475302" cy="800219"/>
          </a:xfrm>
          <a:solidFill>
            <a:schemeClr val="bg1"/>
          </a:solidFill>
          <a:effectLst>
            <a:outerShdw dist="12700" dir="5400000" algn="t" rotWithShape="0">
              <a:prstClr val="black"/>
            </a:outerShdw>
          </a:effectLst>
        </p:spPr>
        <p:txBody>
          <a:bodyPr tIns="91440" bIns="91440" rtlCol="0" anchor="b">
            <a:sp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lang="en-US" sz="2000" b="1" smtClean="0">
                <a:solidFill>
                  <a:srgbClr val="006298"/>
                </a:solidFill>
              </a:defRPr>
            </a:lvl1pPr>
            <a:lvl2pPr>
              <a:defRPr lang="en-US" smtClean="0">
                <a:solidFill>
                  <a:schemeClr val="tx1"/>
                </a:solidFill>
              </a:defRPr>
            </a:lvl2pPr>
            <a:lvl3pPr>
              <a:defRPr lang="en-US" smtClean="0">
                <a:solidFill>
                  <a:schemeClr val="tx1"/>
                </a:solidFill>
              </a:defRPr>
            </a:lvl3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5" hasCustomPrompt="1"/>
          </p:nvPr>
        </p:nvSpPr>
        <p:spPr>
          <a:xfrm>
            <a:off x="557683" y="2202774"/>
            <a:ext cx="2475302" cy="3953578"/>
          </a:xfrm>
        </p:spPr>
        <p:txBody>
          <a:bodyPr>
            <a:normAutofit/>
          </a:bodyPr>
          <a:lstStyle>
            <a:lvl1pPr>
              <a:buClr>
                <a:srgbClr val="004A78"/>
              </a:buClr>
              <a:defRPr sz="1800">
                <a:solidFill>
                  <a:srgbClr val="000000"/>
                </a:solidFill>
              </a:defRPr>
            </a:lvl1pPr>
            <a:lvl2pPr marL="685800" indent="-228600">
              <a:buFontTx/>
              <a:buChar char="‒"/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</a:t>
            </a:r>
            <a:r>
              <a:rPr lang="en-US" dirty="0" err="1"/>
              <a:t>sed</a:t>
            </a:r>
            <a:r>
              <a:rPr lang="en-US" dirty="0"/>
              <a:t>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labore</a:t>
            </a:r>
            <a:r>
              <a:rPr lang="en-US" dirty="0"/>
              <a:t> et </a:t>
            </a:r>
            <a:r>
              <a:rPr lang="en-US" dirty="0" err="1"/>
              <a:t>dolore</a:t>
            </a:r>
            <a:r>
              <a:rPr lang="en-US" dirty="0"/>
              <a:t> magna </a:t>
            </a:r>
            <a:r>
              <a:rPr lang="en-US" dirty="0" err="1"/>
              <a:t>aliqua</a:t>
            </a:r>
            <a:r>
              <a:rPr lang="en-US" dirty="0"/>
              <a:t>. </a:t>
            </a:r>
            <a:r>
              <a:rPr lang="en-US" dirty="0" err="1"/>
              <a:t>Viverra</a:t>
            </a:r>
            <a:r>
              <a:rPr lang="en-US" dirty="0"/>
              <a:t> vitae </a:t>
            </a:r>
            <a:r>
              <a:rPr lang="en-US" dirty="0" err="1"/>
              <a:t>congue</a:t>
            </a:r>
            <a:r>
              <a:rPr lang="en-US" dirty="0"/>
              <a:t> </a:t>
            </a:r>
            <a:r>
              <a:rPr lang="en-US" dirty="0" err="1"/>
              <a:t>eu</a:t>
            </a:r>
            <a:r>
              <a:rPr lang="en-US" dirty="0"/>
              <a:t> </a:t>
            </a:r>
            <a:r>
              <a:rPr lang="en-US" dirty="0" err="1"/>
              <a:t>consequat</a:t>
            </a:r>
            <a:r>
              <a:rPr lang="en-US" dirty="0"/>
              <a:t> ac </a:t>
            </a:r>
            <a:r>
              <a:rPr lang="en-US" dirty="0" err="1"/>
              <a:t>felis</a:t>
            </a:r>
            <a:r>
              <a:rPr lang="en-US" dirty="0"/>
              <a:t> </a:t>
            </a:r>
            <a:r>
              <a:rPr lang="en-US" dirty="0" err="1"/>
              <a:t>donec</a:t>
            </a:r>
            <a:r>
              <a:rPr lang="en-US" dirty="0"/>
              <a:t> et. </a:t>
            </a:r>
            <a:r>
              <a:rPr lang="en-US" dirty="0" err="1"/>
              <a:t>Magnis</a:t>
            </a:r>
            <a:r>
              <a:rPr lang="en-US" dirty="0"/>
              <a:t> dis parturient </a:t>
            </a:r>
            <a:r>
              <a:rPr lang="en-US" dirty="0" err="1"/>
              <a:t>montes</a:t>
            </a:r>
            <a:r>
              <a:rPr lang="en-US" dirty="0"/>
              <a:t> </a:t>
            </a:r>
            <a:r>
              <a:rPr lang="en-US" dirty="0" err="1"/>
              <a:t>nascetur</a:t>
            </a:r>
            <a:r>
              <a:rPr lang="en-US" dirty="0"/>
              <a:t>.</a:t>
            </a:r>
          </a:p>
        </p:txBody>
      </p:sp>
      <p:sp>
        <p:nvSpPr>
          <p:cNvPr id="19" name="Content Placeholder 2"/>
          <p:cNvSpPr>
            <a:spLocks noGrp="1"/>
          </p:cNvSpPr>
          <p:nvPr>
            <p:ph idx="22"/>
          </p:nvPr>
        </p:nvSpPr>
        <p:spPr>
          <a:xfrm>
            <a:off x="3334350" y="1579018"/>
            <a:ext cx="2475302" cy="800219"/>
          </a:xfrm>
          <a:solidFill>
            <a:schemeClr val="bg1"/>
          </a:solidFill>
          <a:effectLst>
            <a:outerShdw dist="12700" dir="5400000" algn="t" rotWithShape="0">
              <a:prstClr val="black"/>
            </a:outerShdw>
          </a:effectLst>
        </p:spPr>
        <p:txBody>
          <a:bodyPr tIns="91440" bIns="91440" rtlCol="0" anchor="b">
            <a:sp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lang="en-US" sz="2000" b="1" smtClean="0">
                <a:solidFill>
                  <a:srgbClr val="006298"/>
                </a:solidFill>
              </a:defRPr>
            </a:lvl1pPr>
            <a:lvl2pPr>
              <a:defRPr lang="en-US" smtClean="0">
                <a:solidFill>
                  <a:schemeClr val="tx1"/>
                </a:solidFill>
              </a:defRPr>
            </a:lvl2pPr>
            <a:lvl3pPr>
              <a:defRPr lang="en-US" smtClean="0">
                <a:solidFill>
                  <a:schemeClr val="tx1"/>
                </a:solidFill>
              </a:defRPr>
            </a:lvl3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quarter" idx="18" hasCustomPrompt="1"/>
          </p:nvPr>
        </p:nvSpPr>
        <p:spPr>
          <a:xfrm>
            <a:off x="3334350" y="2202774"/>
            <a:ext cx="2475302" cy="3953578"/>
          </a:xfrm>
        </p:spPr>
        <p:txBody>
          <a:bodyPr>
            <a:normAutofit/>
          </a:bodyPr>
          <a:lstStyle>
            <a:lvl1pPr>
              <a:buClr>
                <a:srgbClr val="004A78"/>
              </a:buClr>
              <a:defRPr sz="1800">
                <a:solidFill>
                  <a:srgbClr val="000000"/>
                </a:solidFill>
              </a:defRPr>
            </a:lvl1pPr>
            <a:lvl2pPr marL="685800" indent="-228600">
              <a:buFontTx/>
              <a:buChar char="‒"/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</a:t>
            </a:r>
            <a:r>
              <a:rPr lang="en-US" dirty="0" err="1"/>
              <a:t>sed</a:t>
            </a:r>
            <a:r>
              <a:rPr lang="en-US" dirty="0"/>
              <a:t>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labore</a:t>
            </a:r>
            <a:r>
              <a:rPr lang="en-US" dirty="0"/>
              <a:t> et </a:t>
            </a:r>
            <a:r>
              <a:rPr lang="en-US" dirty="0" err="1"/>
              <a:t>dolore</a:t>
            </a:r>
            <a:r>
              <a:rPr lang="en-US" dirty="0"/>
              <a:t> magna </a:t>
            </a:r>
            <a:r>
              <a:rPr lang="en-US" dirty="0" err="1"/>
              <a:t>aliqua</a:t>
            </a:r>
            <a:r>
              <a:rPr lang="en-US" dirty="0"/>
              <a:t>. </a:t>
            </a:r>
            <a:r>
              <a:rPr lang="en-US" dirty="0" err="1"/>
              <a:t>Viverra</a:t>
            </a:r>
            <a:r>
              <a:rPr lang="en-US" dirty="0"/>
              <a:t> vitae </a:t>
            </a:r>
            <a:r>
              <a:rPr lang="en-US" dirty="0" err="1"/>
              <a:t>congue</a:t>
            </a:r>
            <a:r>
              <a:rPr lang="en-US" dirty="0"/>
              <a:t> </a:t>
            </a:r>
            <a:r>
              <a:rPr lang="en-US" dirty="0" err="1"/>
              <a:t>eu</a:t>
            </a:r>
            <a:r>
              <a:rPr lang="en-US" dirty="0"/>
              <a:t> </a:t>
            </a:r>
            <a:r>
              <a:rPr lang="en-US" dirty="0" err="1"/>
              <a:t>consequat</a:t>
            </a:r>
            <a:r>
              <a:rPr lang="en-US" dirty="0"/>
              <a:t> ac </a:t>
            </a:r>
            <a:r>
              <a:rPr lang="en-US" dirty="0" err="1"/>
              <a:t>felis</a:t>
            </a:r>
            <a:r>
              <a:rPr lang="en-US" dirty="0"/>
              <a:t> </a:t>
            </a:r>
            <a:r>
              <a:rPr lang="en-US" dirty="0" err="1"/>
              <a:t>donec</a:t>
            </a:r>
            <a:r>
              <a:rPr lang="en-US" dirty="0"/>
              <a:t> et. </a:t>
            </a:r>
            <a:r>
              <a:rPr lang="en-US" dirty="0" err="1"/>
              <a:t>Magnis</a:t>
            </a:r>
            <a:r>
              <a:rPr lang="en-US" dirty="0"/>
              <a:t> dis parturient </a:t>
            </a:r>
            <a:r>
              <a:rPr lang="en-US" dirty="0" err="1"/>
              <a:t>montes</a:t>
            </a:r>
            <a:r>
              <a:rPr lang="en-US" dirty="0"/>
              <a:t> </a:t>
            </a:r>
            <a:r>
              <a:rPr lang="en-US" dirty="0" err="1"/>
              <a:t>nascetur</a:t>
            </a:r>
            <a:r>
              <a:rPr lang="en-US" dirty="0"/>
              <a:t>.</a:t>
            </a:r>
          </a:p>
        </p:txBody>
      </p:sp>
      <p:sp>
        <p:nvSpPr>
          <p:cNvPr id="23" name="Content Placeholder 2"/>
          <p:cNvSpPr>
            <a:spLocks noGrp="1"/>
          </p:cNvSpPr>
          <p:nvPr>
            <p:ph idx="23"/>
          </p:nvPr>
        </p:nvSpPr>
        <p:spPr>
          <a:xfrm>
            <a:off x="6109465" y="1579018"/>
            <a:ext cx="2475302" cy="800219"/>
          </a:xfrm>
          <a:solidFill>
            <a:schemeClr val="bg1"/>
          </a:solidFill>
          <a:effectLst>
            <a:outerShdw dist="12700" dir="5400000" algn="t" rotWithShape="0">
              <a:prstClr val="black"/>
            </a:outerShdw>
          </a:effectLst>
        </p:spPr>
        <p:txBody>
          <a:bodyPr tIns="91440" bIns="91440" rtlCol="0" anchor="b">
            <a:spAutoFit/>
          </a:bodyPr>
          <a:lstStyle>
            <a:lvl1pPr marL="0" indent="0" algn="ctr">
              <a:lnSpc>
                <a:spcPct val="100000"/>
              </a:lnSpc>
              <a:spcBef>
                <a:spcPts val="0"/>
              </a:spcBef>
              <a:buNone/>
              <a:defRPr lang="en-US" sz="2000" b="1" smtClean="0">
                <a:solidFill>
                  <a:srgbClr val="006298"/>
                </a:solidFill>
              </a:defRPr>
            </a:lvl1pPr>
            <a:lvl2pPr>
              <a:defRPr lang="en-US" smtClean="0">
                <a:solidFill>
                  <a:schemeClr val="tx1"/>
                </a:solidFill>
              </a:defRPr>
            </a:lvl2pPr>
            <a:lvl3pPr>
              <a:defRPr lang="en-US" smtClean="0">
                <a:solidFill>
                  <a:schemeClr val="tx1"/>
                </a:solidFill>
              </a:defRPr>
            </a:lvl3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quarter" idx="20" hasCustomPrompt="1"/>
          </p:nvPr>
        </p:nvSpPr>
        <p:spPr>
          <a:xfrm>
            <a:off x="6116038" y="2202774"/>
            <a:ext cx="2475302" cy="3953578"/>
          </a:xfrm>
        </p:spPr>
        <p:txBody>
          <a:bodyPr>
            <a:normAutofit/>
          </a:bodyPr>
          <a:lstStyle>
            <a:lvl1pPr>
              <a:buClr>
                <a:srgbClr val="004A78"/>
              </a:buClr>
              <a:defRPr sz="1800">
                <a:solidFill>
                  <a:srgbClr val="000000"/>
                </a:solidFill>
              </a:defRPr>
            </a:lvl1pPr>
            <a:lvl2pPr marL="685800" indent="-228600">
              <a:buFontTx/>
              <a:buChar char="‒"/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dirty="0"/>
              <a:t>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</a:t>
            </a:r>
            <a:r>
              <a:rPr lang="en-US" dirty="0" err="1"/>
              <a:t>sed</a:t>
            </a:r>
            <a:r>
              <a:rPr lang="en-US" dirty="0"/>
              <a:t>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labore</a:t>
            </a:r>
            <a:r>
              <a:rPr lang="en-US" dirty="0"/>
              <a:t> et </a:t>
            </a:r>
            <a:r>
              <a:rPr lang="en-US" dirty="0" err="1"/>
              <a:t>dolore</a:t>
            </a:r>
            <a:r>
              <a:rPr lang="en-US" dirty="0"/>
              <a:t> magna </a:t>
            </a:r>
            <a:r>
              <a:rPr lang="en-US" dirty="0" err="1"/>
              <a:t>aliqua</a:t>
            </a:r>
            <a:r>
              <a:rPr lang="en-US" dirty="0"/>
              <a:t>. </a:t>
            </a:r>
            <a:r>
              <a:rPr lang="en-US" dirty="0" err="1"/>
              <a:t>Viverra</a:t>
            </a:r>
            <a:r>
              <a:rPr lang="en-US" dirty="0"/>
              <a:t> vitae </a:t>
            </a:r>
            <a:r>
              <a:rPr lang="en-US" dirty="0" err="1"/>
              <a:t>congue</a:t>
            </a:r>
            <a:r>
              <a:rPr lang="en-US" dirty="0"/>
              <a:t> </a:t>
            </a:r>
            <a:r>
              <a:rPr lang="en-US" dirty="0" err="1"/>
              <a:t>eu</a:t>
            </a:r>
            <a:r>
              <a:rPr lang="en-US" dirty="0"/>
              <a:t> </a:t>
            </a:r>
            <a:r>
              <a:rPr lang="en-US" dirty="0" err="1"/>
              <a:t>consequat</a:t>
            </a:r>
            <a:r>
              <a:rPr lang="en-US" dirty="0"/>
              <a:t> ac </a:t>
            </a:r>
            <a:r>
              <a:rPr lang="en-US" dirty="0" err="1"/>
              <a:t>felis</a:t>
            </a:r>
            <a:r>
              <a:rPr lang="en-US" dirty="0"/>
              <a:t> </a:t>
            </a:r>
            <a:r>
              <a:rPr lang="en-US" dirty="0" err="1"/>
              <a:t>donec</a:t>
            </a:r>
            <a:r>
              <a:rPr lang="en-US" dirty="0"/>
              <a:t> et. </a:t>
            </a:r>
            <a:r>
              <a:rPr lang="en-US" dirty="0" err="1"/>
              <a:t>Magnis</a:t>
            </a:r>
            <a:r>
              <a:rPr lang="en-US" dirty="0"/>
              <a:t> dis parturient </a:t>
            </a:r>
            <a:r>
              <a:rPr lang="en-US" dirty="0" err="1"/>
              <a:t>montes</a:t>
            </a:r>
            <a:r>
              <a:rPr lang="en-US" dirty="0"/>
              <a:t> </a:t>
            </a:r>
            <a:r>
              <a:rPr lang="en-US" dirty="0" err="1"/>
              <a:t>nascetur</a:t>
            </a:r>
            <a:r>
              <a:rPr lang="en-US" dirty="0"/>
              <a:t>.</a:t>
            </a:r>
          </a:p>
        </p:txBody>
      </p:sp>
      <p:sp>
        <p:nvSpPr>
          <p:cNvPr id="13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56219" y="6369670"/>
            <a:ext cx="66012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lang="en-US" sz="1400" b="0" i="0" u="none" strike="noStrike" baseline="0" smtClean="0">
                <a:solidFill>
                  <a:srgbClr val="004A78"/>
                </a:solidFill>
                <a:latin typeface="arial" charset="0"/>
              </a:defRPr>
            </a:lvl1pPr>
          </a:lstStyle>
          <a:p>
            <a:r>
              <a:rPr lang="en-US" dirty="0"/>
              <a:t>[Author Name], [Book Title], [#] Edition. © [Insert Year] Cengage. All Rights Reserved. May not be scanned, copied or duplicated, or posted to a publicly accessible website, in whole or in part.</a:t>
            </a:r>
          </a:p>
        </p:txBody>
      </p:sp>
    </p:spTree>
    <p:extLst>
      <p:ext uri="{BB962C8B-B14F-4D97-AF65-F5344CB8AC3E}">
        <p14:creationId xmlns="" xmlns:p14="http://schemas.microsoft.com/office/powerpoint/2010/main" val="137718467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Text Placeholder 1"/>
          <p:cNvSpPr>
            <a:spLocks noGrp="1"/>
          </p:cNvSpPr>
          <p:nvPr>
            <p:ph type="body" sz="quarter" idx="15" hasCustomPrompt="1"/>
          </p:nvPr>
        </p:nvSpPr>
        <p:spPr>
          <a:xfrm>
            <a:off x="557684" y="1289687"/>
            <a:ext cx="8033657" cy="2750053"/>
          </a:xfrm>
        </p:spPr>
        <p:txBody>
          <a:bodyPr>
            <a:noAutofit/>
          </a:bodyPr>
          <a:lstStyle>
            <a:lvl1pPr marL="0" indent="0" algn="l">
              <a:buNone/>
              <a:defRPr sz="2400" b="0" i="0" baseline="0">
                <a:solidFill>
                  <a:srgbClr val="000000"/>
                </a:solidFill>
                <a:latin typeface="Arial" charset="0"/>
                <a:ea typeface="Arial" charset="0"/>
                <a:cs typeface="Arial" charset="0"/>
              </a:defRPr>
            </a:lvl1pPr>
            <a:lvl2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2pPr>
            <a:lvl3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3pPr>
            <a:lvl4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4pPr>
            <a:lvl5pPr>
              <a:defRPr>
                <a:solidFill>
                  <a:schemeClr val="bg1"/>
                </a:solidFill>
                <a:latin typeface="Summer Font" charset="0"/>
                <a:ea typeface="Summer Font" charset="0"/>
                <a:cs typeface="Summer Font" charset="0"/>
              </a:defRPr>
            </a:lvl5pPr>
          </a:lstStyle>
          <a:p>
            <a:pPr lvl="0"/>
            <a:r>
              <a:rPr lang="en-US" dirty="0"/>
              <a:t>Click to add text here. Lorem ipsum dolor sit </a:t>
            </a:r>
            <a:r>
              <a:rPr lang="en-US" dirty="0" err="1"/>
              <a:t>amet</a:t>
            </a:r>
            <a:r>
              <a:rPr lang="en-US" dirty="0"/>
              <a:t>, </a:t>
            </a:r>
            <a:r>
              <a:rPr lang="en-US" dirty="0" err="1"/>
              <a:t>consectetur</a:t>
            </a:r>
            <a:r>
              <a:rPr lang="en-US" dirty="0"/>
              <a:t> </a:t>
            </a:r>
            <a:r>
              <a:rPr lang="en-US" dirty="0" err="1"/>
              <a:t>adipiscing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, </a:t>
            </a:r>
            <a:r>
              <a:rPr lang="en-US" dirty="0" err="1"/>
              <a:t>sed</a:t>
            </a:r>
            <a:r>
              <a:rPr lang="en-US" dirty="0"/>
              <a:t> do </a:t>
            </a:r>
            <a:r>
              <a:rPr lang="en-US" dirty="0" err="1"/>
              <a:t>eiusmod</a:t>
            </a:r>
            <a:r>
              <a:rPr lang="en-US" dirty="0"/>
              <a:t> </a:t>
            </a:r>
            <a:r>
              <a:rPr lang="en-US" dirty="0" err="1"/>
              <a:t>tempor</a:t>
            </a:r>
            <a:r>
              <a:rPr lang="en-US" dirty="0"/>
              <a:t> </a:t>
            </a:r>
            <a:r>
              <a:rPr lang="en-US" dirty="0" err="1"/>
              <a:t>incididunt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labore</a:t>
            </a:r>
            <a:r>
              <a:rPr lang="en-US" dirty="0"/>
              <a:t> et </a:t>
            </a:r>
            <a:r>
              <a:rPr lang="en-US" dirty="0" err="1"/>
              <a:t>dolore</a:t>
            </a:r>
            <a:r>
              <a:rPr lang="en-US" dirty="0"/>
              <a:t> magna </a:t>
            </a:r>
            <a:r>
              <a:rPr lang="en-US" dirty="0" err="1"/>
              <a:t>aliqua</a:t>
            </a:r>
            <a:r>
              <a:rPr lang="en-US" dirty="0"/>
              <a:t>. </a:t>
            </a:r>
            <a:r>
              <a:rPr lang="en-US" dirty="0" err="1"/>
              <a:t>Faucibus</a:t>
            </a:r>
            <a:r>
              <a:rPr lang="en-US" dirty="0"/>
              <a:t> </a:t>
            </a:r>
            <a:r>
              <a:rPr lang="en-US" dirty="0" err="1"/>
              <a:t>nisl</a:t>
            </a:r>
            <a:r>
              <a:rPr lang="en-US" dirty="0"/>
              <a:t> </a:t>
            </a:r>
            <a:r>
              <a:rPr lang="en-US" dirty="0" err="1"/>
              <a:t>tincidunt</a:t>
            </a:r>
            <a:r>
              <a:rPr lang="en-US" dirty="0"/>
              <a:t> </a:t>
            </a:r>
            <a:r>
              <a:rPr lang="en-US" dirty="0" err="1"/>
              <a:t>eget</a:t>
            </a:r>
            <a:r>
              <a:rPr lang="en-US" dirty="0"/>
              <a:t> </a:t>
            </a:r>
            <a:r>
              <a:rPr lang="en-US" dirty="0" err="1"/>
              <a:t>nullam</a:t>
            </a:r>
            <a:r>
              <a:rPr lang="en-US" dirty="0"/>
              <a:t> non. </a:t>
            </a:r>
            <a:r>
              <a:rPr lang="en-US" dirty="0" err="1"/>
              <a:t>Mauris</a:t>
            </a:r>
            <a:r>
              <a:rPr lang="en-US" dirty="0"/>
              <a:t> a </a:t>
            </a:r>
            <a:r>
              <a:rPr lang="en-US" dirty="0" err="1"/>
              <a:t>diam</a:t>
            </a:r>
            <a:r>
              <a:rPr lang="en-US" dirty="0"/>
              <a:t> </a:t>
            </a:r>
            <a:r>
              <a:rPr lang="en-US" dirty="0" err="1"/>
              <a:t>maecenas</a:t>
            </a:r>
            <a:r>
              <a:rPr lang="en-US" dirty="0"/>
              <a:t>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enim</a:t>
            </a:r>
            <a:r>
              <a:rPr lang="en-US" dirty="0"/>
              <a:t> </a:t>
            </a:r>
            <a:r>
              <a:rPr lang="en-US" dirty="0" err="1"/>
              <a:t>ut</a:t>
            </a:r>
            <a:r>
              <a:rPr lang="en-US" dirty="0"/>
              <a:t> </a:t>
            </a:r>
            <a:r>
              <a:rPr lang="en-US" dirty="0" err="1"/>
              <a:t>sem</a:t>
            </a:r>
            <a:r>
              <a:rPr lang="en-US" dirty="0"/>
              <a:t> </a:t>
            </a:r>
            <a:r>
              <a:rPr lang="en-US" dirty="0" err="1"/>
              <a:t>viverra</a:t>
            </a:r>
            <a:r>
              <a:rPr lang="en-US" dirty="0"/>
              <a:t>.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ullamcorper</a:t>
            </a:r>
            <a:r>
              <a:rPr lang="en-US" dirty="0"/>
              <a:t> </a:t>
            </a:r>
            <a:r>
              <a:rPr lang="en-US" dirty="0" err="1"/>
              <a:t>morbi</a:t>
            </a:r>
            <a:r>
              <a:rPr lang="en-US" dirty="0"/>
              <a:t> </a:t>
            </a:r>
            <a:r>
              <a:rPr lang="en-US" dirty="0" err="1"/>
              <a:t>tincidunt</a:t>
            </a:r>
            <a:r>
              <a:rPr lang="en-US" dirty="0"/>
              <a:t> </a:t>
            </a:r>
            <a:r>
              <a:rPr lang="en-US" dirty="0" err="1"/>
              <a:t>ornare</a:t>
            </a:r>
            <a:r>
              <a:rPr lang="en-US" dirty="0"/>
              <a:t>. Sit </a:t>
            </a:r>
            <a:r>
              <a:rPr lang="en-US" dirty="0" err="1"/>
              <a:t>amet</a:t>
            </a:r>
            <a:r>
              <a:rPr lang="en-US" dirty="0"/>
              <a:t> </a:t>
            </a:r>
            <a:r>
              <a:rPr lang="en-US" dirty="0" err="1"/>
              <a:t>volutpat</a:t>
            </a:r>
            <a:r>
              <a:rPr lang="en-US" dirty="0"/>
              <a:t> </a:t>
            </a:r>
            <a:r>
              <a:rPr lang="en-US" dirty="0" err="1"/>
              <a:t>consequat</a:t>
            </a:r>
            <a:r>
              <a:rPr lang="en-US" dirty="0"/>
              <a:t> </a:t>
            </a:r>
            <a:r>
              <a:rPr lang="en-US" dirty="0" err="1"/>
              <a:t>mauris</a:t>
            </a:r>
            <a:r>
              <a:rPr lang="en-US" dirty="0"/>
              <a:t> </a:t>
            </a:r>
            <a:r>
              <a:rPr lang="en-US" dirty="0" err="1"/>
              <a:t>nunc</a:t>
            </a:r>
            <a:r>
              <a:rPr lang="en-US" dirty="0"/>
              <a:t> </a:t>
            </a:r>
            <a:r>
              <a:rPr lang="en-US" dirty="0" err="1"/>
              <a:t>congue</a:t>
            </a:r>
            <a:r>
              <a:rPr lang="en-US" dirty="0"/>
              <a:t> nisi. </a:t>
            </a:r>
            <a:r>
              <a:rPr lang="en-US" dirty="0" err="1"/>
              <a:t>Mauris</a:t>
            </a:r>
            <a:r>
              <a:rPr lang="en-US" dirty="0"/>
              <a:t> sit </a:t>
            </a:r>
            <a:r>
              <a:rPr lang="en-US" dirty="0" err="1"/>
              <a:t>amet</a:t>
            </a:r>
            <a:r>
              <a:rPr lang="en-US" dirty="0"/>
              <a:t> </a:t>
            </a:r>
            <a:r>
              <a:rPr lang="en-US" dirty="0" err="1"/>
              <a:t>massa</a:t>
            </a:r>
            <a:r>
              <a:rPr lang="en-US" dirty="0"/>
              <a:t> vitae. </a:t>
            </a:r>
            <a:r>
              <a:rPr lang="en-US" dirty="0" err="1"/>
              <a:t>Consectetur</a:t>
            </a:r>
            <a:r>
              <a:rPr lang="en-US" dirty="0"/>
              <a:t> libero id </a:t>
            </a:r>
            <a:r>
              <a:rPr lang="en-US" dirty="0" err="1"/>
              <a:t>faucibus</a:t>
            </a:r>
            <a:r>
              <a:rPr lang="en-US" dirty="0"/>
              <a:t> </a:t>
            </a:r>
            <a:r>
              <a:rPr lang="en-US" dirty="0" err="1"/>
              <a:t>nisl</a:t>
            </a:r>
            <a:r>
              <a:rPr lang="en-US" dirty="0"/>
              <a:t> </a:t>
            </a:r>
            <a:r>
              <a:rPr lang="en-US" dirty="0" err="1"/>
              <a:t>tincidunt</a:t>
            </a:r>
            <a:r>
              <a:rPr lang="en-US" dirty="0"/>
              <a:t> </a:t>
            </a:r>
            <a:r>
              <a:rPr lang="en-US" dirty="0" err="1"/>
              <a:t>eget</a:t>
            </a:r>
            <a:r>
              <a:rPr lang="en-US" dirty="0"/>
              <a:t>. </a:t>
            </a:r>
            <a:r>
              <a:rPr lang="en-US" dirty="0" err="1"/>
              <a:t>Nulla</a:t>
            </a:r>
            <a:r>
              <a:rPr lang="en-US" dirty="0"/>
              <a:t> </a:t>
            </a:r>
            <a:r>
              <a:rPr lang="en-US" dirty="0" err="1"/>
              <a:t>facilisi</a:t>
            </a:r>
            <a:r>
              <a:rPr lang="en-US" dirty="0"/>
              <a:t> </a:t>
            </a:r>
            <a:r>
              <a:rPr lang="en-US" dirty="0" err="1"/>
              <a:t>morbi</a:t>
            </a:r>
            <a:r>
              <a:rPr lang="en-US" dirty="0"/>
              <a:t> tempus </a:t>
            </a:r>
            <a:r>
              <a:rPr lang="en-US" dirty="0" err="1"/>
              <a:t>iaculis</a:t>
            </a:r>
            <a:r>
              <a:rPr lang="en-US" dirty="0"/>
              <a:t> </a:t>
            </a:r>
            <a:r>
              <a:rPr lang="en-US" dirty="0" err="1"/>
              <a:t>urna</a:t>
            </a:r>
            <a:r>
              <a:rPr lang="en-US" dirty="0"/>
              <a:t> id </a:t>
            </a:r>
            <a:r>
              <a:rPr lang="en-US" dirty="0" err="1"/>
              <a:t>volutpat</a:t>
            </a:r>
            <a:r>
              <a:rPr lang="en-US" dirty="0"/>
              <a:t> lacus. </a:t>
            </a:r>
            <a:r>
              <a:rPr lang="en-US" dirty="0" err="1"/>
              <a:t>Imperdiet</a:t>
            </a:r>
            <a:r>
              <a:rPr lang="en-US" dirty="0"/>
              <a:t> </a:t>
            </a:r>
            <a:r>
              <a:rPr lang="en-US" dirty="0" err="1"/>
              <a:t>nulla</a:t>
            </a:r>
            <a:r>
              <a:rPr lang="en-US" dirty="0"/>
              <a:t> </a:t>
            </a:r>
            <a:r>
              <a:rPr lang="en-US" dirty="0" err="1"/>
              <a:t>malesuada</a:t>
            </a:r>
            <a:r>
              <a:rPr lang="en-US" dirty="0"/>
              <a:t> </a:t>
            </a:r>
            <a:r>
              <a:rPr lang="en-US" dirty="0" err="1"/>
              <a:t>pellentesque</a:t>
            </a:r>
            <a:r>
              <a:rPr lang="en-US" dirty="0"/>
              <a:t> </a:t>
            </a:r>
            <a:r>
              <a:rPr lang="en-US" dirty="0" err="1"/>
              <a:t>elit</a:t>
            </a:r>
            <a:r>
              <a:rPr lang="en-US" dirty="0"/>
              <a:t> </a:t>
            </a:r>
            <a:r>
              <a:rPr lang="en-US" dirty="0" err="1"/>
              <a:t>eget</a:t>
            </a:r>
            <a:r>
              <a:rPr lang="en-US" dirty="0"/>
              <a:t> gravida cum </a:t>
            </a:r>
            <a:r>
              <a:rPr lang="en-US" dirty="0" err="1"/>
              <a:t>sociis</a:t>
            </a:r>
            <a:r>
              <a:rPr lang="en-US" dirty="0"/>
              <a:t>. </a:t>
            </a:r>
            <a:r>
              <a:rPr lang="en-US" dirty="0" err="1"/>
              <a:t>Sed</a:t>
            </a:r>
            <a:r>
              <a:rPr lang="en-US" dirty="0"/>
              <a:t> </a:t>
            </a:r>
            <a:r>
              <a:rPr lang="en-US" dirty="0" err="1"/>
              <a:t>velit</a:t>
            </a:r>
            <a:r>
              <a:rPr lang="en-US" dirty="0"/>
              <a:t> </a:t>
            </a:r>
            <a:r>
              <a:rPr lang="en-US" dirty="0" err="1"/>
              <a:t>dignissim</a:t>
            </a:r>
            <a:r>
              <a:rPr lang="en-US" dirty="0"/>
              <a:t> </a:t>
            </a:r>
            <a:r>
              <a:rPr lang="en-US" dirty="0" err="1"/>
              <a:t>sodales</a:t>
            </a:r>
            <a:r>
              <a:rPr lang="en-US" dirty="0"/>
              <a:t> </a:t>
            </a:r>
            <a:r>
              <a:rPr lang="en-US" dirty="0" err="1"/>
              <a:t>ut.</a:t>
            </a:r>
            <a:endParaRPr lang="en-US" dirty="0"/>
          </a:p>
        </p:txBody>
      </p:sp>
      <p:sp>
        <p:nvSpPr>
          <p:cNvPr id="5" name="Text Placeholder 2"/>
          <p:cNvSpPr>
            <a:spLocks noGrp="1"/>
          </p:cNvSpPr>
          <p:nvPr>
            <p:ph type="body" sz="quarter" idx="16" hasCustomPrompt="1"/>
          </p:nvPr>
        </p:nvSpPr>
        <p:spPr>
          <a:xfrm>
            <a:off x="555173" y="4846655"/>
            <a:ext cx="8033657" cy="825500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800">
                <a:solidFill>
                  <a:srgbClr val="00629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Click to add caption to accompany content. Lorem ipsum dolor sit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amet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,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consectetur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adipiscing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elit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,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sed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do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eiusmod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tempor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incididunt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ut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labore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et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dolore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magna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aliqua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.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Viverra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vitae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congue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eu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consequat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ac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felis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donec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et.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35747" y="6315078"/>
            <a:ext cx="66012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lang="en-US" sz="1400" b="0" i="0" u="none" strike="noStrike" baseline="0" smtClean="0">
                <a:solidFill>
                  <a:srgbClr val="004A78"/>
                </a:solidFill>
                <a:latin typeface="arial" charset="0"/>
              </a:defRPr>
            </a:lvl1pPr>
          </a:lstStyle>
          <a:p>
            <a:r>
              <a:rPr lang="en-US" dirty="0"/>
              <a:t>[Author Name], [Book Title], [#] Edition. © [Insert Year] Cengage. All Rights Reserved. May not be scanned, copied or duplicated, or posted to a publicly accessible website, in whole or in part.</a:t>
            </a:r>
          </a:p>
        </p:txBody>
      </p:sp>
    </p:spTree>
    <p:extLst>
      <p:ext uri="{BB962C8B-B14F-4D97-AF65-F5344CB8AC3E}">
        <p14:creationId xmlns="" xmlns:p14="http://schemas.microsoft.com/office/powerpoint/2010/main" val="14748055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mag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Picture Placeholder 5"/>
          <p:cNvSpPr>
            <a:spLocks noGrp="1"/>
          </p:cNvSpPr>
          <p:nvPr>
            <p:ph type="pic" sz="quarter" idx="10"/>
          </p:nvPr>
        </p:nvSpPr>
        <p:spPr>
          <a:xfrm>
            <a:off x="549838" y="1619557"/>
            <a:ext cx="4857750" cy="4259263"/>
          </a:xfrm>
        </p:spPr>
        <p:txBody>
          <a:bodyPr/>
          <a:lstStyle/>
          <a:p>
            <a:r>
              <a:rPr lang="en-US"/>
              <a:t>Drag picture to placeholder or click icon to add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1" hasCustomPrompt="1"/>
          </p:nvPr>
        </p:nvSpPr>
        <p:spPr>
          <a:xfrm>
            <a:off x="5609230" y="4070657"/>
            <a:ext cx="2982305" cy="1808163"/>
          </a:xfrm>
        </p:spPr>
        <p:txBody>
          <a:bodyPr/>
          <a:lstStyle>
            <a:lvl1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 sz="1800">
                <a:solidFill>
                  <a:srgbClr val="006298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Click to add caption to accompany content. Lorem ipsum dolor sit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amet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,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consectetur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adipiscing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elit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,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sed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do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eiusmod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tempor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incididunt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ut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labore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et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dolore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magna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aliqua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.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Viverra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vitae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congue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eu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consequat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ac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felis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</a:t>
            </a:r>
            <a:r>
              <a:rPr kumimoji="0" lang="en-US" sz="1800" b="0" i="0" u="none" strike="noStrike" kern="1200" cap="none" spc="0" normalizeH="0" baseline="0" noProof="0" dirty="0" err="1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donec</a:t>
            </a:r>
            <a:r>
              <a:rPr kumimoji="0" 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006298"/>
                </a:solidFill>
                <a:effectLst/>
                <a:uLnTx/>
                <a:uFillTx/>
                <a:latin typeface="Arial" charset="0"/>
                <a:ea typeface="Arial" charset="0"/>
                <a:cs typeface="Arial" charset="0"/>
              </a:rPr>
              <a:t> et.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308605" y="6315078"/>
            <a:ext cx="66012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lang="en-US" sz="1400" b="0" i="0" u="none" strike="noStrike" baseline="0" smtClean="0">
                <a:solidFill>
                  <a:srgbClr val="004A78"/>
                </a:solidFill>
                <a:latin typeface="arial" charset="0"/>
              </a:defRPr>
            </a:lvl1pPr>
          </a:lstStyle>
          <a:p>
            <a:r>
              <a:rPr lang="en-US" dirty="0"/>
              <a:t>[Author Name], [Book Title], [#] Edition. © [Insert Year] Cengage. All Rights Reserved. May not be scanned, copied or duplicated, or posted to a publicly accessible website, in whole or in part.</a:t>
            </a:r>
          </a:p>
        </p:txBody>
      </p:sp>
    </p:spTree>
    <p:extLst>
      <p:ext uri="{BB962C8B-B14F-4D97-AF65-F5344CB8AC3E}">
        <p14:creationId xmlns="" xmlns:p14="http://schemas.microsoft.com/office/powerpoint/2010/main" val="871192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Unit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6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096125"/>
            <a:ext cx="7886700" cy="67210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955931" y="2193424"/>
            <a:ext cx="7232139" cy="618014"/>
          </a:xfrm>
        </p:spPr>
        <p:txBody>
          <a:bodyPr anchor="b">
            <a:noAutofit/>
          </a:bodyPr>
          <a:lstStyle>
            <a:lvl1pPr marL="0" indent="0" algn="ctr">
              <a:buNone/>
              <a:defRPr sz="5000" b="0" i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 algn="ctr">
              <a:buNone/>
              <a:defRPr>
                <a:latin typeface="Summer Font" charset="0"/>
                <a:ea typeface="Summer Font" charset="0"/>
                <a:cs typeface="Summer Font" charset="0"/>
              </a:defRPr>
            </a:lvl2pPr>
            <a:lvl3pPr marL="914400" indent="0" algn="ctr">
              <a:buNone/>
              <a:defRPr>
                <a:latin typeface="Summer Font" charset="0"/>
                <a:ea typeface="Summer Font" charset="0"/>
                <a:cs typeface="Summer Font" charset="0"/>
              </a:defRPr>
            </a:lvl3pPr>
            <a:lvl4pPr marL="1371600" indent="0" algn="ctr">
              <a:buNone/>
              <a:defRPr>
                <a:latin typeface="Summer Font" charset="0"/>
                <a:ea typeface="Summer Font" charset="0"/>
                <a:cs typeface="Summer Font" charset="0"/>
              </a:defRPr>
            </a:lvl4pPr>
          </a:lstStyle>
          <a:p>
            <a:pPr lvl="0"/>
            <a:r>
              <a:rPr lang="en-US" dirty="0"/>
              <a:t>Unit 1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647" y="6356350"/>
            <a:ext cx="1274569" cy="3838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446362" y="6356353"/>
            <a:ext cx="66012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lang="en-US" sz="1400" b="0" i="0" u="none" strike="noStrike" baseline="0" smtClean="0">
                <a:solidFill>
                  <a:srgbClr val="004A78"/>
                </a:solidFill>
                <a:latin typeface="arial" charset="0"/>
              </a:defRPr>
            </a:lvl1pPr>
          </a:lstStyle>
          <a:p>
            <a:r>
              <a:rPr lang="en-US" dirty="0"/>
              <a:t>[Author Name], [Book Title], [#] Edition. © [Insert Year] Cengage. All Rights Reserved. May not be scanned, copied or duplicated, or posted to a publicly accessible website, in whole or in part.</a:t>
            </a:r>
          </a:p>
        </p:txBody>
      </p:sp>
    </p:spTree>
    <p:extLst>
      <p:ext uri="{BB962C8B-B14F-4D97-AF65-F5344CB8AC3E}">
        <p14:creationId xmlns="" xmlns:p14="http://schemas.microsoft.com/office/powerpoint/2010/main" val="8381741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hapter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2997682" y="3112899"/>
            <a:ext cx="2473070" cy="618014"/>
          </a:xfrm>
        </p:spPr>
        <p:txBody>
          <a:bodyPr anchor="b">
            <a:noAutofit/>
          </a:bodyPr>
          <a:lstStyle>
            <a:lvl1pPr marL="0" indent="0" algn="l">
              <a:buNone/>
              <a:defRPr sz="3600" b="0" i="0">
                <a:solidFill>
                  <a:schemeClr val="bg1"/>
                </a:solidFill>
                <a:latin typeface="Arial" charset="0"/>
                <a:ea typeface="Arial" charset="0"/>
                <a:cs typeface="Arial" charset="0"/>
              </a:defRPr>
            </a:lvl1pPr>
            <a:lvl2pPr marL="457200" indent="0" algn="ctr">
              <a:buNone/>
              <a:defRPr>
                <a:latin typeface="Summer Font" charset="0"/>
                <a:ea typeface="Summer Font" charset="0"/>
                <a:cs typeface="Summer Font" charset="0"/>
              </a:defRPr>
            </a:lvl2pPr>
            <a:lvl3pPr marL="914400" indent="0" algn="ctr">
              <a:buNone/>
              <a:defRPr>
                <a:latin typeface="Summer Font" charset="0"/>
                <a:ea typeface="Summer Font" charset="0"/>
                <a:cs typeface="Summer Font" charset="0"/>
              </a:defRPr>
            </a:lvl3pPr>
            <a:lvl4pPr marL="1371600" indent="0" algn="ctr">
              <a:buNone/>
              <a:defRPr>
                <a:latin typeface="Summer Font" charset="0"/>
                <a:ea typeface="Summer Font" charset="0"/>
                <a:cs typeface="Summer Font" charset="0"/>
              </a:defRPr>
            </a:lvl4pPr>
          </a:lstStyle>
          <a:p>
            <a:pPr lvl="0"/>
            <a:r>
              <a:rPr lang="en-US" dirty="0"/>
              <a:t>Chapter 1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>
          <a:xfrm>
            <a:off x="2997683" y="4035477"/>
            <a:ext cx="4802013" cy="672105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pic>
        <p:nvPicPr>
          <p:cNvPr id="4" name="Picture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64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" name="Picture Placeholder 8"/>
          <p:cNvSpPr>
            <a:spLocks noGrp="1"/>
          </p:cNvSpPr>
          <p:nvPr>
            <p:ph type="pic" sz="quarter" idx="12"/>
          </p:nvPr>
        </p:nvSpPr>
        <p:spPr>
          <a:xfrm>
            <a:off x="184549" y="314482"/>
            <a:ext cx="2507456" cy="4318000"/>
          </a:xfrm>
        </p:spPr>
        <p:txBody>
          <a:bodyPr/>
          <a:lstStyle/>
          <a:p>
            <a:r>
              <a:rPr lang="en-US"/>
              <a:t>Drag picture to placeholder or click icon to add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647" y="6356350"/>
            <a:ext cx="1274569" cy="3838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51880" y="6356353"/>
            <a:ext cx="66012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lang="en-US" sz="1400" b="0" i="0" u="none" strike="noStrike" baseline="0" smtClean="0">
                <a:solidFill>
                  <a:srgbClr val="004A78"/>
                </a:solidFill>
                <a:latin typeface="arial" charset="0"/>
              </a:defRPr>
            </a:lvl1pPr>
          </a:lstStyle>
          <a:p>
            <a:r>
              <a:rPr lang="en-US" dirty="0"/>
              <a:t>[Author Name], [Book Title], [#] Edition. © [Insert Year] Cengage. All Rights Reserved. May not be scanned, copied or duplicated, or posted to a publicly accessible website, in whole or in part.</a:t>
            </a:r>
          </a:p>
        </p:txBody>
      </p:sp>
    </p:spTree>
    <p:extLst>
      <p:ext uri="{BB962C8B-B14F-4D97-AF65-F5344CB8AC3E}">
        <p14:creationId xmlns="" xmlns:p14="http://schemas.microsoft.com/office/powerpoint/2010/main" val="6177801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6.xml"/><Relationship Id="rId7" Type="http://schemas.openxmlformats.org/officeDocument/2006/relationships/slideLayout" Target="../slideLayouts/slideLayout20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6" Type="http://schemas.openxmlformats.org/officeDocument/2006/relationships/slideLayout" Target="../slideLayouts/slideLayout19.xml"/><Relationship Id="rId5" Type="http://schemas.openxmlformats.org/officeDocument/2006/relationships/slideLayout" Target="../slideLayouts/slideLayout18.xml"/><Relationship Id="rId4" Type="http://schemas.openxmlformats.org/officeDocument/2006/relationships/slideLayout" Target="../slideLayouts/slideLayout1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628650" y="365126"/>
            <a:ext cx="7886700" cy="67210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US" altLang="en-US" dirty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00701" y="6356351"/>
            <a:ext cx="66012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lang="en-US" sz="1400" b="0" i="0" u="none" strike="noStrike" baseline="0" smtClean="0">
                <a:solidFill>
                  <a:srgbClr val="006298"/>
                </a:solidFill>
                <a:latin typeface="arial" charset="0"/>
              </a:defRPr>
            </a:lvl1pPr>
          </a:lstStyle>
          <a:p>
            <a:r>
              <a:rPr lang="en-US" dirty="0"/>
              <a:t>[Author Name], [Book Title], [#] Edition. © [Insert Year] Cengage. All Rights Reserved. May not be scanned, copied or duplicated, or posted to a publicly accessible website, in whole or in part.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0" y="1325880"/>
            <a:ext cx="8686800" cy="0"/>
          </a:xfrm>
          <a:prstGeom prst="line">
            <a:avLst/>
          </a:prstGeom>
          <a:ln w="38100">
            <a:solidFill>
              <a:srgbClr val="AAD24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68225" y="6369051"/>
            <a:ext cx="993269" cy="29672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6" r:id="rId2"/>
    <p:sldLayoutId id="2147483667" r:id="rId3"/>
    <p:sldLayoutId id="2147483668" r:id="rId4"/>
    <p:sldLayoutId id="2147483669" r:id="rId5"/>
    <p:sldLayoutId id="2147483670" r:id="rId6"/>
    <p:sldLayoutId id="2147483671" r:id="rId7"/>
    <p:sldLayoutId id="2147483672" r:id="rId8"/>
    <p:sldLayoutId id="2147483673" r:id="rId9"/>
    <p:sldLayoutId id="2147483674" r:id="rId10"/>
    <p:sldLayoutId id="2147483675" r:id="rId11"/>
    <p:sldLayoutId id="2147483676" r:id="rId12"/>
    <p:sldLayoutId id="2147483677" r:id="rId13"/>
  </p:sldLayoutIdLst>
  <p:hf sldNum="0" hdr="0" dt="0"/>
  <p:txStyles>
    <p:titleStyle>
      <a:lvl1pPr algn="ctr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400" b="1" i="0" kern="1200" baseline="0">
          <a:solidFill>
            <a:srgbClr val="004A78"/>
          </a:solidFill>
          <a:latin typeface="Arial" charset="0"/>
          <a:ea typeface="Arial" charset="0"/>
          <a:cs typeface="Arial" charset="0"/>
        </a:defRPr>
      </a:lvl1pPr>
      <a:lvl2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Open Sans" charset="0"/>
          <a:ea typeface="Open Sans" charset="0"/>
          <a:cs typeface="Open Sans" charset="0"/>
        </a:defRPr>
      </a:lvl2pPr>
      <a:lvl3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Open Sans" charset="0"/>
          <a:ea typeface="Open Sans" charset="0"/>
          <a:cs typeface="Open Sans" charset="0"/>
        </a:defRPr>
      </a:lvl3pPr>
      <a:lvl4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Open Sans" charset="0"/>
          <a:ea typeface="Open Sans" charset="0"/>
          <a:cs typeface="Open Sans" charset="0"/>
        </a:defRPr>
      </a:lvl4pPr>
      <a:lvl5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Open Sans" charset="0"/>
          <a:ea typeface="Open Sans" charset="0"/>
          <a:cs typeface="Open Sans" charset="0"/>
        </a:defRPr>
      </a:lvl5pPr>
      <a:lvl6pPr marL="4572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Open Sans" charset="0"/>
          <a:ea typeface="Open Sans" charset="0"/>
          <a:cs typeface="Open Sans" charset="0"/>
        </a:defRPr>
      </a:lvl6pPr>
      <a:lvl7pPr marL="9144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Open Sans" charset="0"/>
          <a:ea typeface="Open Sans" charset="0"/>
          <a:cs typeface="Open Sans" charset="0"/>
        </a:defRPr>
      </a:lvl7pPr>
      <a:lvl8pPr marL="13716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Open Sans" charset="0"/>
          <a:ea typeface="Open Sans" charset="0"/>
          <a:cs typeface="Open Sans" charset="0"/>
        </a:defRPr>
      </a:lvl8pPr>
      <a:lvl9pPr marL="1828800"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400">
          <a:solidFill>
            <a:schemeClr val="tx1"/>
          </a:solidFill>
          <a:latin typeface="Open Sans" charset="0"/>
          <a:ea typeface="Open Sans" charset="0"/>
          <a:cs typeface="Open Sans" charset="0"/>
        </a:defRPr>
      </a:lvl9pPr>
    </p:titleStyle>
    <p:bodyStyle>
      <a:lvl1pPr marL="0" indent="0" algn="l" rtl="0" eaLnBrk="1" fontAlgn="base" hangingPunct="1">
        <a:lnSpc>
          <a:spcPct val="90000"/>
        </a:lnSpc>
        <a:spcBef>
          <a:spcPts val="1000"/>
        </a:spcBef>
        <a:spcAft>
          <a:spcPct val="0"/>
        </a:spcAft>
        <a:buFont typeface="Arial" charset="0"/>
        <a:buNone/>
        <a:defRPr sz="2800" kern="1200" baseline="0">
          <a:solidFill>
            <a:srgbClr val="000000"/>
          </a:solidFill>
          <a:latin typeface="Arial" charset="0"/>
          <a:ea typeface="Arial" charset="0"/>
          <a:cs typeface="Arial" charset="0"/>
        </a:defRPr>
      </a:lvl1pPr>
      <a:lvl2pPr marL="6858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400" kern="1200" baseline="0">
          <a:solidFill>
            <a:srgbClr val="004A78"/>
          </a:solidFill>
          <a:latin typeface="Arial" charset="0"/>
          <a:ea typeface="Arial" charset="0"/>
          <a:cs typeface="Arial" charset="0"/>
        </a:defRPr>
      </a:lvl2pPr>
      <a:lvl3pPr marL="11430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sz="2000" kern="1200" baseline="0">
          <a:solidFill>
            <a:srgbClr val="004A78"/>
          </a:solidFill>
          <a:latin typeface="Arial" charset="0"/>
          <a:ea typeface="Arial" charset="0"/>
          <a:cs typeface="Arial" charset="0"/>
        </a:defRPr>
      </a:lvl3pPr>
      <a:lvl4pPr marL="16002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 baseline="0">
          <a:solidFill>
            <a:srgbClr val="004A78"/>
          </a:solidFill>
          <a:latin typeface="Arial" charset="0"/>
          <a:ea typeface="Arial" charset="0"/>
          <a:cs typeface="Arial" charset="0"/>
        </a:defRPr>
      </a:lvl4pPr>
      <a:lvl5pPr marL="2057400" indent="-228600" algn="l" rtl="0" eaLnBrk="1" fontAlgn="base" hangingPunct="1">
        <a:lnSpc>
          <a:spcPct val="90000"/>
        </a:lnSpc>
        <a:spcBef>
          <a:spcPts val="500"/>
        </a:spcBef>
        <a:spcAft>
          <a:spcPct val="0"/>
        </a:spcAft>
        <a:buFont typeface="Arial" charset="0"/>
        <a:buChar char="•"/>
        <a:defRPr kern="1200" baseline="0">
          <a:solidFill>
            <a:srgbClr val="004A78"/>
          </a:solidFill>
          <a:latin typeface="Arial" charset="0"/>
          <a:ea typeface="Arial" charset="0"/>
          <a:cs typeface="Arial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82880"/>
            <a:ext cx="7772400" cy="11430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Wave 6"/>
          <p:cNvSpPr/>
          <p:nvPr/>
        </p:nvSpPr>
        <p:spPr>
          <a:xfrm>
            <a:off x="0" y="6400800"/>
            <a:ext cx="9144000" cy="457200"/>
          </a:xfrm>
          <a:prstGeom prst="wave">
            <a:avLst/>
          </a:prstGeom>
        </p:spPr>
        <p:style>
          <a:lnRef idx="0">
            <a:schemeClr val="accent1"/>
          </a:lnRef>
          <a:fillRef idx="3">
            <a:schemeClr val="accent1"/>
          </a:fillRef>
          <a:effectRef idx="3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0" y="6583680"/>
            <a:ext cx="9144000" cy="274320"/>
          </a:xfrm>
          <a:prstGeom prst="rect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>
                <a:solidFill>
                  <a:schemeClr val="accent1"/>
                </a:solidFill>
              </a:rPr>
              <a:t>© 2014 Cengage Learning. All Rights Reserved.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132320" y="6583680"/>
            <a:ext cx="1828800" cy="274320"/>
          </a:xfrm>
          <a:prstGeom prst="rect">
            <a:avLst/>
          </a:prstGeom>
          <a:solidFill>
            <a:schemeClr val="tx1"/>
          </a:solidFill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SLIDE </a:t>
            </a:r>
            <a:fld id="{FCD2455E-EC1D-45EA-B6B2-90AB88848CFD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2" name="Straight Connector 11"/>
          <p:cNvCxnSpPr/>
          <p:nvPr/>
        </p:nvCxnSpPr>
        <p:spPr>
          <a:xfrm>
            <a:off x="0" y="1325880"/>
            <a:ext cx="8686800" cy="0"/>
          </a:xfrm>
          <a:prstGeom prst="line">
            <a:avLst/>
          </a:prstGeom>
          <a:ln w="38100">
            <a:solidFill>
              <a:srgbClr val="AAD24B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7" r:id="rId1"/>
    <p:sldLayoutId id="2147483658" r:id="rId2"/>
    <p:sldLayoutId id="2147483659" r:id="rId3"/>
    <p:sldLayoutId id="2147483660" r:id="rId4"/>
    <p:sldLayoutId id="2147483661" r:id="rId5"/>
    <p:sldLayoutId id="2147483662" r:id="rId6"/>
    <p:sldLayoutId id="2147483663" r:id="rId7"/>
  </p:sldLayoutIdLst>
  <p:transition>
    <p:wipe dir="r"/>
  </p:transition>
  <p:hf hdr="0" ftr="0" dt="0"/>
  <p:txStyles>
    <p:titleStyle>
      <a:lvl1pPr algn="l" defTabSz="914400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rgbClr val="FF0000"/>
        </a:buClr>
        <a:buFont typeface="Calibri" pitchFamily="34" charset="0"/>
        <a:buChar char="●"/>
        <a:defRPr lang="en-US" sz="3200" kern="1200" dirty="0" smtClean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tx2"/>
        </a:buClr>
        <a:buFont typeface="Calibri" pitchFamily="34" charset="0"/>
        <a:buChar char="●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●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●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1"/>
        </a:buClr>
        <a:buFont typeface="Calibri" pitchFamily="34" charset="0"/>
        <a:buChar char="●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9"/>
          <p:cNvSpPr>
            <a:spLocks noGrp="1"/>
          </p:cNvSpPr>
          <p:nvPr>
            <p:ph type="title"/>
          </p:nvPr>
        </p:nvSpPr>
        <p:spPr>
          <a:xfrm>
            <a:off x="817968" y="702882"/>
            <a:ext cx="8021232" cy="1202118"/>
          </a:xfrm>
        </p:spPr>
        <p:txBody>
          <a:bodyPr/>
          <a:lstStyle/>
          <a:p>
            <a:pPr algn="l"/>
            <a:r>
              <a:rPr lang="en-US" sz="2000" dirty="0">
                <a:solidFill>
                  <a:schemeClr val="bg2">
                    <a:lumMod val="10000"/>
                  </a:schemeClr>
                </a:solidFill>
              </a:rPr>
              <a:t>LESSON</a:t>
            </a:r>
            <a:r>
              <a:rPr lang="en-US" dirty="0"/>
              <a:t/>
            </a:r>
            <a:br>
              <a:rPr lang="en-US" dirty="0"/>
            </a:br>
            <a:r>
              <a:rPr lang="en-US" sz="4000" dirty="0">
                <a:solidFill>
                  <a:schemeClr val="bg1"/>
                </a:solidFill>
              </a:rPr>
              <a:t>19-2 </a:t>
            </a:r>
            <a:r>
              <a:rPr lang="en-IN" sz="4000" dirty="0">
                <a:solidFill>
                  <a:schemeClr val="bg1"/>
                </a:solidFill>
              </a:rPr>
              <a:t>Calculating Depreciation</a:t>
            </a:r>
            <a:br>
              <a:rPr lang="en-IN" sz="4000" dirty="0">
                <a:solidFill>
                  <a:schemeClr val="bg1"/>
                </a:solidFill>
              </a:rPr>
            </a:br>
            <a:r>
              <a:rPr lang="en-IN" sz="4000" dirty="0">
                <a:solidFill>
                  <a:schemeClr val="bg1"/>
                </a:solidFill>
              </a:rPr>
              <a:t>	  Expense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1546671" y="2938277"/>
            <a:ext cx="6400800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685800" marR="0" lvl="0" indent="-6858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LO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C245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4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	Calculate depreciation expense.</a:t>
            </a:r>
          </a:p>
          <a:p>
            <a:pPr marL="685800" marR="0" lvl="0" indent="-6858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LO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C245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5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	Calculate depreciation for a partial year.</a:t>
            </a:r>
          </a:p>
          <a:p>
            <a:pPr marL="685800" marR="0" lvl="0" indent="-6858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120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LO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C245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6</a:t>
            </a: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	Calculate accumulated depreciation and book value.</a:t>
            </a:r>
          </a:p>
        </p:txBody>
      </p:sp>
      <p:sp>
        <p:nvSpPr>
          <p:cNvPr id="5" name="Rectangle 4"/>
          <p:cNvSpPr/>
          <p:nvPr/>
        </p:nvSpPr>
        <p:spPr>
          <a:xfrm>
            <a:off x="533400" y="1661286"/>
            <a:ext cx="914400" cy="4191000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 rtlCol="0" anchor="ctr"/>
          <a:lstStyle/>
          <a:p>
            <a:pPr algn="ctr"/>
            <a:r>
              <a:rPr lang="en-US" sz="2000" b="1" dirty="0">
                <a:solidFill>
                  <a:schemeClr val="tx2"/>
                </a:solidFill>
                <a:latin typeface="Arial" pitchFamily="34" charset="0"/>
              </a:rPr>
              <a:t>Learning Objectives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783252"/>
            <a:ext cx="7886700" cy="672105"/>
          </a:xfrm>
        </p:spPr>
        <p:txBody>
          <a:bodyPr>
            <a:normAutofit/>
          </a:bodyPr>
          <a:lstStyle/>
          <a:p>
            <a:r>
              <a:rPr lang="en-US" sz="3000" dirty="0"/>
              <a:t>Calculating Straight-Line Depreciation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229600" y="1115568"/>
            <a:ext cx="670267" cy="408623"/>
          </a:xfrm>
          <a:prstGeom prst="roundRect">
            <a:avLst/>
          </a:prstGeom>
          <a:solidFill>
            <a:srgbClr val="92D05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LO4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16" name="Slide Number Placeholder 10"/>
          <p:cNvSpPr txBox="1">
            <a:spLocks/>
          </p:cNvSpPr>
          <p:nvPr/>
        </p:nvSpPr>
        <p:spPr>
          <a:xfrm>
            <a:off x="7086600" y="6400800"/>
            <a:ext cx="1828800" cy="27432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6198"/>
                </a:solidFill>
                <a:effectLst/>
                <a:uLnTx/>
                <a:uFillTx/>
                <a:latin typeface="Arial" pitchFamily="34" charset="0"/>
                <a:ea typeface="Arial" charset="0"/>
                <a:cs typeface="Arial" pitchFamily="34" charset="0"/>
              </a:rPr>
              <a:t>SLIDE 2</a:t>
            </a:r>
          </a:p>
        </p:txBody>
      </p:sp>
      <p:sp>
        <p:nvSpPr>
          <p:cNvPr id="23" name="Flowchart: Delay 22"/>
          <p:cNvSpPr/>
          <p:nvPr/>
        </p:nvSpPr>
        <p:spPr>
          <a:xfrm rot="5400000">
            <a:off x="8284200" y="-402600"/>
            <a:ext cx="381000" cy="1188720"/>
          </a:xfrm>
          <a:prstGeom prst="flowChartDelay">
            <a:avLst/>
          </a:prstGeom>
          <a:solidFill>
            <a:srgbClr val="0098D4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7963215" y="1260"/>
            <a:ext cx="102784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Lesson 19-2</a:t>
            </a:r>
          </a:p>
        </p:txBody>
      </p:sp>
      <p:sp>
        <p:nvSpPr>
          <p:cNvPr id="31" name="Rectangle 30"/>
          <p:cNvSpPr/>
          <p:nvPr/>
        </p:nvSpPr>
        <p:spPr>
          <a:xfrm>
            <a:off x="228600" y="3992880"/>
            <a:ext cx="7086600" cy="1188720"/>
          </a:xfrm>
          <a:prstGeom prst="rect">
            <a:avLst/>
          </a:prstGeom>
          <a:gradFill flip="none" rotWithShape="1">
            <a:gsLst>
              <a:gs pos="0">
                <a:srgbClr val="9BBB59">
                  <a:lumMod val="60000"/>
                  <a:lumOff val="40000"/>
                  <a:tint val="66000"/>
                  <a:satMod val="160000"/>
                </a:srgbClr>
              </a:gs>
              <a:gs pos="50000">
                <a:srgbClr val="9BBB59">
                  <a:lumMod val="60000"/>
                  <a:lumOff val="40000"/>
                  <a:tint val="44500"/>
                  <a:satMod val="160000"/>
                </a:srgbClr>
              </a:gs>
              <a:gs pos="74000">
                <a:sysClr val="window" lastClr="FFFFFF"/>
              </a:gs>
            </a:gsLst>
            <a:lin ang="0" scaled="1"/>
            <a:tileRect/>
          </a:gra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228600" y="2457225"/>
            <a:ext cx="7086600" cy="1188720"/>
          </a:xfrm>
          <a:prstGeom prst="rect">
            <a:avLst/>
          </a:prstGeom>
          <a:gradFill flip="none" rotWithShape="1">
            <a:gsLst>
              <a:gs pos="0">
                <a:srgbClr val="9BBB59">
                  <a:lumMod val="60000"/>
                  <a:lumOff val="40000"/>
                  <a:tint val="66000"/>
                  <a:satMod val="160000"/>
                </a:srgbClr>
              </a:gs>
              <a:gs pos="50000">
                <a:srgbClr val="9BBB59">
                  <a:lumMod val="60000"/>
                  <a:lumOff val="40000"/>
                  <a:tint val="44500"/>
                  <a:satMod val="160000"/>
                </a:srgbClr>
              </a:gs>
              <a:gs pos="74000">
                <a:sysClr val="window" lastClr="FFFFFF"/>
              </a:gs>
            </a:gsLst>
            <a:lin ang="0" scaled="1"/>
            <a:tileRect/>
          </a:gra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33" name="Table 32"/>
          <p:cNvGraphicFramePr>
            <a:graphicFrameLocks noGrp="1"/>
          </p:cNvGraphicFramePr>
          <p:nvPr/>
        </p:nvGraphicFramePr>
        <p:xfrm>
          <a:off x="259975" y="2509220"/>
          <a:ext cx="8595360" cy="640080"/>
        </p:xfrm>
        <a:graphic>
          <a:graphicData uri="http://schemas.openxmlformats.org/drawingml/2006/table">
            <a:tbl>
              <a:tblPr/>
              <a:tblGrid>
                <a:gridCol w="27432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8288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8288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274320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640080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Original Cost</a:t>
                      </a:r>
                    </a:p>
                  </a:txBody>
                  <a:tcPr marL="6127" marR="6127" marT="6127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−</a:t>
                      </a:r>
                    </a:p>
                  </a:txBody>
                  <a:tcPr marL="6127" marR="6127" marT="6127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Estimated Salvage</a:t>
                      </a:r>
                      <a:b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Value</a:t>
                      </a:r>
                    </a:p>
                  </a:txBody>
                  <a:tcPr marL="6127" marR="6127" marT="6127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=</a:t>
                      </a:r>
                    </a:p>
                  </a:txBody>
                  <a:tcPr marL="6127" marR="6127" marT="6127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Estimated Total</a:t>
                      </a:r>
                      <a:b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Depreciation Expense</a:t>
                      </a:r>
                    </a:p>
                  </a:txBody>
                  <a:tcPr marL="6127" marR="6127" marT="6127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4" name="Table 33"/>
          <p:cNvGraphicFramePr>
            <a:graphicFrameLocks noGrp="1"/>
          </p:cNvGraphicFramePr>
          <p:nvPr/>
        </p:nvGraphicFramePr>
        <p:xfrm>
          <a:off x="259975" y="4033220"/>
          <a:ext cx="8595360" cy="640080"/>
        </p:xfrm>
        <a:graphic>
          <a:graphicData uri="http://schemas.openxmlformats.org/drawingml/2006/table">
            <a:tbl>
              <a:tblPr/>
              <a:tblGrid>
                <a:gridCol w="27432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8288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8288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274320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640080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Estimated Total</a:t>
                      </a:r>
                      <a:b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Depreciation Expense </a:t>
                      </a:r>
                    </a:p>
                  </a:txBody>
                  <a:tcPr marL="6127" marR="6127" marT="6127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÷</a:t>
                      </a:r>
                    </a:p>
                  </a:txBody>
                  <a:tcPr marL="6127" marR="6127" marT="6127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Years of Estimated</a:t>
                      </a:r>
                      <a:b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Useful Life </a:t>
                      </a:r>
                    </a:p>
                  </a:txBody>
                  <a:tcPr marL="6127" marR="6127" marT="6127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=</a:t>
                      </a:r>
                    </a:p>
                  </a:txBody>
                  <a:tcPr marL="6127" marR="6127" marT="6127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Annual Depreciation</a:t>
                      </a:r>
                      <a:b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Expense </a:t>
                      </a:r>
                    </a:p>
                  </a:txBody>
                  <a:tcPr marL="6127" marR="6127" marT="6127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5" name="Table 34"/>
          <p:cNvGraphicFramePr>
            <a:graphicFrameLocks noGrp="1"/>
          </p:cNvGraphicFramePr>
          <p:nvPr/>
        </p:nvGraphicFramePr>
        <p:xfrm>
          <a:off x="259975" y="3149300"/>
          <a:ext cx="8595360" cy="460264"/>
        </p:xfrm>
        <a:graphic>
          <a:graphicData uri="http://schemas.openxmlformats.org/drawingml/2006/table">
            <a:tbl>
              <a:tblPr/>
              <a:tblGrid>
                <a:gridCol w="27432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8288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8288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274320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460264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$8,500.00 </a:t>
                      </a:r>
                    </a:p>
                  </a:txBody>
                  <a:tcPr marL="6127" marR="6127" marT="6127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−</a:t>
                      </a:r>
                    </a:p>
                  </a:txBody>
                  <a:tcPr marL="6127" marR="6127" marT="6127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$500.00 </a:t>
                      </a:r>
                    </a:p>
                  </a:txBody>
                  <a:tcPr marL="6127" marR="6127" marT="6127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=</a:t>
                      </a:r>
                    </a:p>
                  </a:txBody>
                  <a:tcPr marL="6127" marR="6127" marT="6127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$8,000.00 </a:t>
                      </a:r>
                    </a:p>
                  </a:txBody>
                  <a:tcPr marL="6127" marR="6127" marT="6127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6" name="Table 35"/>
          <p:cNvGraphicFramePr>
            <a:graphicFrameLocks noGrp="1"/>
          </p:cNvGraphicFramePr>
          <p:nvPr/>
        </p:nvGraphicFramePr>
        <p:xfrm>
          <a:off x="259975" y="4673300"/>
          <a:ext cx="8595360" cy="457200"/>
        </p:xfrm>
        <a:graphic>
          <a:graphicData uri="http://schemas.openxmlformats.org/drawingml/2006/table">
            <a:tbl>
              <a:tblPr/>
              <a:tblGrid>
                <a:gridCol w="27432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8288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8288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274320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457200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$8,000.00 </a:t>
                      </a:r>
                    </a:p>
                  </a:txBody>
                  <a:tcPr marL="6127" marR="6127" marT="6127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÷</a:t>
                      </a:r>
                    </a:p>
                  </a:txBody>
                  <a:tcPr marL="6127" marR="6127" marT="6127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</a:p>
                  </a:txBody>
                  <a:tcPr marL="6127" marR="6127" marT="6127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=</a:t>
                      </a:r>
                    </a:p>
                  </a:txBody>
                  <a:tcPr marL="6127" marR="6127" marT="6127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$2,000.00 </a:t>
                      </a:r>
                    </a:p>
                  </a:txBody>
                  <a:tcPr marL="6127" marR="6127" marT="6127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3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380240"/>
            <a:ext cx="7886700" cy="734185"/>
          </a:xfrm>
        </p:spPr>
        <p:txBody>
          <a:bodyPr>
            <a:noAutofit/>
          </a:bodyPr>
          <a:lstStyle/>
          <a:p>
            <a:r>
              <a:rPr lang="en-US" sz="3000" dirty="0"/>
              <a:t>Calculating Depreciation Expense </a:t>
            </a:r>
            <a:br>
              <a:rPr lang="en-US" sz="3000" dirty="0"/>
            </a:br>
            <a:r>
              <a:rPr lang="en-US" sz="3000" dirty="0"/>
              <a:t>for Part of a Year</a:t>
            </a:r>
          </a:p>
        </p:txBody>
      </p:sp>
      <p:sp>
        <p:nvSpPr>
          <p:cNvPr id="27" name="Rectangle 26"/>
          <p:cNvSpPr/>
          <p:nvPr/>
        </p:nvSpPr>
        <p:spPr>
          <a:xfrm>
            <a:off x="228600" y="3998260"/>
            <a:ext cx="7086600" cy="1188720"/>
          </a:xfrm>
          <a:prstGeom prst="rect">
            <a:avLst/>
          </a:prstGeom>
          <a:gradFill flip="none" rotWithShape="1">
            <a:gsLst>
              <a:gs pos="0">
                <a:srgbClr val="9BBB59">
                  <a:lumMod val="60000"/>
                  <a:lumOff val="40000"/>
                  <a:tint val="66000"/>
                  <a:satMod val="160000"/>
                </a:srgbClr>
              </a:gs>
              <a:gs pos="50000">
                <a:srgbClr val="9BBB59">
                  <a:lumMod val="60000"/>
                  <a:lumOff val="40000"/>
                  <a:tint val="44500"/>
                  <a:satMod val="160000"/>
                </a:srgbClr>
              </a:gs>
              <a:gs pos="74000">
                <a:sysClr val="window" lastClr="FFFFFF"/>
              </a:gs>
            </a:gsLst>
            <a:lin ang="0" scaled="1"/>
            <a:tileRect/>
          </a:gra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228600" y="2462605"/>
            <a:ext cx="7086600" cy="1188720"/>
          </a:xfrm>
          <a:prstGeom prst="rect">
            <a:avLst/>
          </a:prstGeom>
          <a:gradFill flip="none" rotWithShape="1">
            <a:gsLst>
              <a:gs pos="0">
                <a:srgbClr val="9BBB59">
                  <a:lumMod val="60000"/>
                  <a:lumOff val="40000"/>
                  <a:tint val="66000"/>
                  <a:satMod val="160000"/>
                </a:srgbClr>
              </a:gs>
              <a:gs pos="50000">
                <a:srgbClr val="9BBB59">
                  <a:lumMod val="60000"/>
                  <a:lumOff val="40000"/>
                  <a:tint val="44500"/>
                  <a:satMod val="160000"/>
                </a:srgbClr>
              </a:gs>
              <a:gs pos="74000">
                <a:sysClr val="window" lastClr="FFFFFF"/>
              </a:gs>
            </a:gsLst>
            <a:lin ang="0" scaled="1"/>
            <a:tileRect/>
          </a:gra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9" name="Table 28"/>
          <p:cNvGraphicFramePr>
            <a:graphicFrameLocks noGrp="1"/>
          </p:cNvGraphicFramePr>
          <p:nvPr/>
        </p:nvGraphicFramePr>
        <p:xfrm>
          <a:off x="259975" y="4678680"/>
          <a:ext cx="8595360" cy="457200"/>
        </p:xfrm>
        <a:graphic>
          <a:graphicData uri="http://schemas.openxmlformats.org/drawingml/2006/table">
            <a:tbl>
              <a:tblPr/>
              <a:tblGrid>
                <a:gridCol w="27432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8288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8288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274320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457200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$75.00 </a:t>
                      </a:r>
                    </a:p>
                  </a:txBody>
                  <a:tcPr marL="6127" marR="6127" marT="6127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×</a:t>
                      </a:r>
                    </a:p>
                  </a:txBody>
                  <a:tcPr marL="6127" marR="6127" marT="6127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4</a:t>
                      </a:r>
                    </a:p>
                  </a:txBody>
                  <a:tcPr marL="6127" marR="6127" marT="6127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=</a:t>
                      </a:r>
                    </a:p>
                  </a:txBody>
                  <a:tcPr marL="6127" marR="6127" marT="6127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$300.00 </a:t>
                      </a:r>
                    </a:p>
                  </a:txBody>
                  <a:tcPr marL="6127" marR="6127" marT="6127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0" name="Table 29"/>
          <p:cNvGraphicFramePr>
            <a:graphicFrameLocks noGrp="1"/>
          </p:cNvGraphicFramePr>
          <p:nvPr/>
        </p:nvGraphicFramePr>
        <p:xfrm>
          <a:off x="259975" y="3154680"/>
          <a:ext cx="8595360" cy="460264"/>
        </p:xfrm>
        <a:graphic>
          <a:graphicData uri="http://schemas.openxmlformats.org/drawingml/2006/table">
            <a:tbl>
              <a:tblPr/>
              <a:tblGrid>
                <a:gridCol w="27432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8288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8288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274320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460264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$900.00</a:t>
                      </a:r>
                    </a:p>
                  </a:txBody>
                  <a:tcPr marL="6127" marR="6127" marT="6127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÷</a:t>
                      </a:r>
                    </a:p>
                  </a:txBody>
                  <a:tcPr marL="6127" marR="6127" marT="6127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12</a:t>
                      </a:r>
                    </a:p>
                  </a:txBody>
                  <a:tcPr marL="6127" marR="6127" marT="6127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=</a:t>
                      </a:r>
                    </a:p>
                  </a:txBody>
                  <a:tcPr marL="6127" marR="6127" marT="6127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$75.00 </a:t>
                      </a:r>
                    </a:p>
                  </a:txBody>
                  <a:tcPr marL="6127" marR="6127" marT="6127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1" name="Table 30"/>
          <p:cNvGraphicFramePr>
            <a:graphicFrameLocks noGrp="1"/>
          </p:cNvGraphicFramePr>
          <p:nvPr/>
        </p:nvGraphicFramePr>
        <p:xfrm>
          <a:off x="259975" y="2514600"/>
          <a:ext cx="8595360" cy="640080"/>
        </p:xfrm>
        <a:graphic>
          <a:graphicData uri="http://schemas.openxmlformats.org/drawingml/2006/table">
            <a:tbl>
              <a:tblPr/>
              <a:tblGrid>
                <a:gridCol w="27432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8288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8288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274320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640080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Annual</a:t>
                      </a:r>
                      <a:b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Depreciation Expense </a:t>
                      </a:r>
                    </a:p>
                  </a:txBody>
                  <a:tcPr marL="6127" marR="6127" marT="6127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÷</a:t>
                      </a:r>
                    </a:p>
                  </a:txBody>
                  <a:tcPr marL="6127" marR="6127" marT="6127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Months in Year</a:t>
                      </a:r>
                    </a:p>
                  </a:txBody>
                  <a:tcPr marL="6127" marR="6127" marT="6127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=</a:t>
                      </a:r>
                    </a:p>
                  </a:txBody>
                  <a:tcPr marL="6127" marR="6127" marT="6127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Monthly</a:t>
                      </a:r>
                      <a:b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Depreciation Expense</a:t>
                      </a:r>
                    </a:p>
                  </a:txBody>
                  <a:tcPr marL="6127" marR="6127" marT="6127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32" name="Table 31"/>
          <p:cNvGraphicFramePr>
            <a:graphicFrameLocks noGrp="1"/>
          </p:cNvGraphicFramePr>
          <p:nvPr/>
        </p:nvGraphicFramePr>
        <p:xfrm>
          <a:off x="259975" y="4038600"/>
          <a:ext cx="8595360" cy="640080"/>
        </p:xfrm>
        <a:graphic>
          <a:graphicData uri="http://schemas.openxmlformats.org/drawingml/2006/table">
            <a:tbl>
              <a:tblPr/>
              <a:tblGrid>
                <a:gridCol w="27432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8288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8288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274320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640080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Monthly</a:t>
                      </a:r>
                      <a:b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Depreciation</a:t>
                      </a:r>
                      <a:r>
                        <a:rPr lang="en-US" sz="1800" b="1" i="0" u="none" strike="noStrike" baseline="0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Expense</a:t>
                      </a:r>
                    </a:p>
                  </a:txBody>
                  <a:tcPr marL="6127" marR="6127" marT="6127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×</a:t>
                      </a:r>
                    </a:p>
                  </a:txBody>
                  <a:tcPr marL="6127" marR="6127" marT="6127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Number of Months</a:t>
                      </a:r>
                      <a:r>
                        <a:rPr lang="en-US" sz="1800" b="1" i="0" u="none" strike="noStrike" baseline="0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/>
                      </a:r>
                      <a:br>
                        <a:rPr lang="en-US" sz="1800" b="1" i="0" u="none" strike="noStrike" baseline="0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US" sz="1800" b="1" i="0" u="none" strike="noStrike" baseline="0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Asset Is Used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127" marR="6127" marT="6127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=</a:t>
                      </a:r>
                    </a:p>
                  </a:txBody>
                  <a:tcPr marL="6127" marR="6127" marT="6127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Prior Year’s</a:t>
                      </a:r>
                      <a:b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Depreciation Expense </a:t>
                      </a:r>
                    </a:p>
                  </a:txBody>
                  <a:tcPr marL="6127" marR="6127" marT="6127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33" name="TextBox 32"/>
          <p:cNvSpPr txBox="1"/>
          <p:nvPr/>
        </p:nvSpPr>
        <p:spPr>
          <a:xfrm>
            <a:off x="8229600" y="1115568"/>
            <a:ext cx="670267" cy="408623"/>
          </a:xfrm>
          <a:prstGeom prst="roundRect">
            <a:avLst/>
          </a:prstGeom>
          <a:solidFill>
            <a:srgbClr val="92D05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LO5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Slide Number Placeholder 10"/>
          <p:cNvSpPr txBox="1">
            <a:spLocks/>
          </p:cNvSpPr>
          <p:nvPr/>
        </p:nvSpPr>
        <p:spPr>
          <a:xfrm>
            <a:off x="7086600" y="6400800"/>
            <a:ext cx="1828800" cy="27432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6198"/>
                </a:solidFill>
                <a:effectLst/>
                <a:uLnTx/>
                <a:uFillTx/>
                <a:latin typeface="Arial" pitchFamily="34" charset="0"/>
                <a:ea typeface="Arial" charset="0"/>
                <a:cs typeface="Arial" pitchFamily="34" charset="0"/>
              </a:rPr>
              <a:t>SLIDE 3</a:t>
            </a:r>
          </a:p>
        </p:txBody>
      </p:sp>
      <p:sp>
        <p:nvSpPr>
          <p:cNvPr id="35" name="Flowchart: Delay 34"/>
          <p:cNvSpPr/>
          <p:nvPr/>
        </p:nvSpPr>
        <p:spPr>
          <a:xfrm rot="5400000">
            <a:off x="8284200" y="-402600"/>
            <a:ext cx="381000" cy="1188720"/>
          </a:xfrm>
          <a:prstGeom prst="flowChartDelay">
            <a:avLst/>
          </a:prstGeom>
          <a:solidFill>
            <a:srgbClr val="0098D4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7963215" y="1260"/>
            <a:ext cx="102784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Lesson 19-2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" grpId="0" animBg="1"/>
      <p:bldP spid="2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775695"/>
            <a:ext cx="7886700" cy="672105"/>
          </a:xfrm>
        </p:spPr>
        <p:txBody>
          <a:bodyPr>
            <a:noAutofit/>
          </a:bodyPr>
          <a:lstStyle/>
          <a:p>
            <a:r>
              <a:rPr lang="en-US" sz="3000" dirty="0"/>
              <a:t>Calculating Accumulated Depreciation</a:t>
            </a:r>
          </a:p>
        </p:txBody>
      </p:sp>
      <p:sp>
        <p:nvSpPr>
          <p:cNvPr id="16" name="Rectangle 15"/>
          <p:cNvSpPr/>
          <p:nvPr/>
        </p:nvSpPr>
        <p:spPr>
          <a:xfrm>
            <a:off x="228600" y="2462605"/>
            <a:ext cx="7086600" cy="1188720"/>
          </a:xfrm>
          <a:prstGeom prst="rect">
            <a:avLst/>
          </a:prstGeom>
          <a:gradFill flip="none" rotWithShape="1">
            <a:gsLst>
              <a:gs pos="0">
                <a:srgbClr val="9BBB59">
                  <a:lumMod val="60000"/>
                  <a:lumOff val="40000"/>
                  <a:tint val="66000"/>
                  <a:satMod val="160000"/>
                </a:srgbClr>
              </a:gs>
              <a:gs pos="50000">
                <a:srgbClr val="9BBB59">
                  <a:lumMod val="60000"/>
                  <a:lumOff val="40000"/>
                  <a:tint val="44500"/>
                  <a:satMod val="160000"/>
                </a:srgbClr>
              </a:gs>
              <a:gs pos="74000">
                <a:sysClr val="window" lastClr="FFFFFF"/>
              </a:gs>
            </a:gsLst>
            <a:lin ang="0" scaled="1"/>
            <a:tileRect/>
          </a:gra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8" name="Table 17"/>
          <p:cNvGraphicFramePr>
            <a:graphicFrameLocks noGrp="1"/>
          </p:cNvGraphicFramePr>
          <p:nvPr/>
        </p:nvGraphicFramePr>
        <p:xfrm>
          <a:off x="259975" y="2514600"/>
          <a:ext cx="8595360" cy="640080"/>
        </p:xfrm>
        <a:graphic>
          <a:graphicData uri="http://schemas.openxmlformats.org/drawingml/2006/table">
            <a:tbl>
              <a:tblPr/>
              <a:tblGrid>
                <a:gridCol w="27432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8288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8288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274320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640080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20X2 Accumulated</a:t>
                      </a:r>
                      <a:b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Depreciation</a:t>
                      </a:r>
                    </a:p>
                  </a:txBody>
                  <a:tcPr marL="6127" marR="6127" marT="6127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+</a:t>
                      </a:r>
                    </a:p>
                  </a:txBody>
                  <a:tcPr marL="6127" marR="6127" marT="6127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20X3 Depreciation</a:t>
                      </a:r>
                      <a:b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Expense </a:t>
                      </a:r>
                    </a:p>
                  </a:txBody>
                  <a:tcPr marL="6127" marR="6127" marT="6127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=</a:t>
                      </a:r>
                    </a:p>
                  </a:txBody>
                  <a:tcPr marL="6127" marR="6127" marT="6127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20X3 Accumulated</a:t>
                      </a:r>
                      <a:b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Depreciation</a:t>
                      </a:r>
                    </a:p>
                  </a:txBody>
                  <a:tcPr marL="6127" marR="6127" marT="6127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0" name="Table 19"/>
          <p:cNvGraphicFramePr>
            <a:graphicFrameLocks noGrp="1"/>
          </p:cNvGraphicFramePr>
          <p:nvPr/>
        </p:nvGraphicFramePr>
        <p:xfrm>
          <a:off x="259975" y="3154680"/>
          <a:ext cx="8595360" cy="460264"/>
        </p:xfrm>
        <a:graphic>
          <a:graphicData uri="http://schemas.openxmlformats.org/drawingml/2006/table">
            <a:tbl>
              <a:tblPr/>
              <a:tblGrid>
                <a:gridCol w="2743200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82880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743200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82880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2743200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460264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$1,200.00</a:t>
                      </a:r>
                    </a:p>
                  </a:txBody>
                  <a:tcPr marL="6127" marR="6127" marT="6127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+</a:t>
                      </a:r>
                    </a:p>
                  </a:txBody>
                  <a:tcPr marL="6127" marR="6127" marT="6127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$900.00</a:t>
                      </a:r>
                    </a:p>
                  </a:txBody>
                  <a:tcPr marL="6127" marR="6127" marT="6127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=</a:t>
                      </a:r>
                    </a:p>
                  </a:txBody>
                  <a:tcPr marL="6127" marR="6127" marT="6127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en-US" sz="1800" b="0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$2,100.00 </a:t>
                      </a:r>
                    </a:p>
                  </a:txBody>
                  <a:tcPr marL="6127" marR="6127" marT="6127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2" name="TextBox 21"/>
          <p:cNvSpPr txBox="1"/>
          <p:nvPr/>
        </p:nvSpPr>
        <p:spPr>
          <a:xfrm>
            <a:off x="8229600" y="1115568"/>
            <a:ext cx="670267" cy="408623"/>
          </a:xfrm>
          <a:prstGeom prst="roundRect">
            <a:avLst/>
          </a:prstGeom>
          <a:solidFill>
            <a:srgbClr val="92D05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LO6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Slide Number Placeholder 10"/>
          <p:cNvSpPr txBox="1">
            <a:spLocks/>
          </p:cNvSpPr>
          <p:nvPr/>
        </p:nvSpPr>
        <p:spPr>
          <a:xfrm>
            <a:off x="7086600" y="6400800"/>
            <a:ext cx="1828800" cy="27432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6198"/>
                </a:solidFill>
                <a:effectLst/>
                <a:uLnTx/>
                <a:uFillTx/>
                <a:latin typeface="Arial" pitchFamily="34" charset="0"/>
                <a:ea typeface="Arial" charset="0"/>
                <a:cs typeface="Arial" pitchFamily="34" charset="0"/>
              </a:rPr>
              <a:t>SLIDE 4</a:t>
            </a:r>
          </a:p>
        </p:txBody>
      </p:sp>
      <p:sp>
        <p:nvSpPr>
          <p:cNvPr id="24" name="Flowchart: Delay 23"/>
          <p:cNvSpPr/>
          <p:nvPr/>
        </p:nvSpPr>
        <p:spPr>
          <a:xfrm rot="5400000">
            <a:off x="8284200" y="-402600"/>
            <a:ext cx="381000" cy="1188720"/>
          </a:xfrm>
          <a:prstGeom prst="flowChartDelay">
            <a:avLst/>
          </a:prstGeom>
          <a:solidFill>
            <a:srgbClr val="0098D4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963215" y="1260"/>
            <a:ext cx="102784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Lesson 19-2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784671"/>
            <a:ext cx="7886700" cy="672105"/>
          </a:xfrm>
        </p:spPr>
        <p:txBody>
          <a:bodyPr>
            <a:noAutofit/>
          </a:bodyPr>
          <a:lstStyle/>
          <a:p>
            <a:r>
              <a:rPr lang="en-US" sz="3000" dirty="0"/>
              <a:t>Calculating Book Value</a:t>
            </a:r>
          </a:p>
        </p:txBody>
      </p:sp>
      <p:sp>
        <p:nvSpPr>
          <p:cNvPr id="16" name="Rectangle 15"/>
          <p:cNvSpPr/>
          <p:nvPr/>
        </p:nvSpPr>
        <p:spPr>
          <a:xfrm>
            <a:off x="914400" y="2462605"/>
            <a:ext cx="6400800" cy="1188720"/>
          </a:xfrm>
          <a:prstGeom prst="rect">
            <a:avLst/>
          </a:prstGeom>
          <a:gradFill flip="none" rotWithShape="1">
            <a:gsLst>
              <a:gs pos="0">
                <a:srgbClr val="9BBB59">
                  <a:lumMod val="60000"/>
                  <a:lumOff val="40000"/>
                  <a:tint val="66000"/>
                  <a:satMod val="160000"/>
                </a:srgbClr>
              </a:gs>
              <a:gs pos="50000">
                <a:srgbClr val="9BBB59">
                  <a:lumMod val="60000"/>
                  <a:lumOff val="40000"/>
                  <a:tint val="44500"/>
                  <a:satMod val="160000"/>
                </a:srgbClr>
              </a:gs>
              <a:gs pos="74000">
                <a:sysClr val="window" lastClr="FFFFFF"/>
              </a:gs>
            </a:gsLst>
            <a:lin ang="0" scaled="1"/>
            <a:tileRect/>
          </a:gradFill>
          <a:ln w="25400" cap="flat" cmpd="sng" algn="ctr">
            <a:noFill/>
            <a:prstDash val="solid"/>
          </a:ln>
          <a:effectLst/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ysClr val="window" lastClr="FFFFFF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18" name="Table 17"/>
          <p:cNvGraphicFramePr>
            <a:graphicFrameLocks noGrp="1"/>
          </p:cNvGraphicFramePr>
          <p:nvPr/>
        </p:nvGraphicFramePr>
        <p:xfrm>
          <a:off x="914399" y="2514600"/>
          <a:ext cx="7315203" cy="640080"/>
        </p:xfrm>
        <a:graphic>
          <a:graphicData uri="http://schemas.openxmlformats.org/drawingml/2006/table">
            <a:tbl>
              <a:tblPr/>
              <a:tblGrid>
                <a:gridCol w="233463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5564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334639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55643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2334639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640080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Original Cost</a:t>
                      </a:r>
                    </a:p>
                  </a:txBody>
                  <a:tcPr marL="6127" marR="6127" marT="6127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−</a:t>
                      </a:r>
                    </a:p>
                  </a:txBody>
                  <a:tcPr marL="6127" marR="6127" marT="6127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Accumulated</a:t>
                      </a:r>
                      <a:b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</a:b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Depreciation</a:t>
                      </a:r>
                    </a:p>
                  </a:txBody>
                  <a:tcPr marL="6127" marR="6127" marT="6127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=</a:t>
                      </a:r>
                    </a:p>
                  </a:txBody>
                  <a:tcPr marL="6127" marR="6127" marT="6127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indent="0" algn="ctr" defTabSz="914400" rtl="0" eaLnBrk="1" fontAlgn="b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1" i="0" u="none" strike="noStrike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Ending</a:t>
                      </a:r>
                      <a:r>
                        <a:rPr lang="en-US" sz="1800" b="1" i="0" u="none" strike="noStrike" baseline="0" dirty="0">
                          <a:solidFill>
                            <a:srgbClr val="000000"/>
                          </a:solidFill>
                          <a:latin typeface="Arial" pitchFamily="34" charset="0"/>
                          <a:cs typeface="Arial" pitchFamily="34" charset="0"/>
                        </a:rPr>
                        <a:t> Book Value</a:t>
                      </a:r>
                      <a:endParaRPr lang="en-US" sz="1800" b="1" i="0" u="none" strike="noStrike" dirty="0">
                        <a:solidFill>
                          <a:srgbClr val="000000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marL="6127" marR="6127" marT="6127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graphicFrame>
        <p:nvGraphicFramePr>
          <p:cNvPr id="20" name="Table 19"/>
          <p:cNvGraphicFramePr>
            <a:graphicFrameLocks noGrp="1"/>
          </p:cNvGraphicFramePr>
          <p:nvPr/>
        </p:nvGraphicFramePr>
        <p:xfrm>
          <a:off x="914399" y="3154680"/>
          <a:ext cx="7315203" cy="460264"/>
        </p:xfrm>
        <a:graphic>
          <a:graphicData uri="http://schemas.openxmlformats.org/drawingml/2006/table">
            <a:tbl>
              <a:tblPr/>
              <a:tblGrid>
                <a:gridCol w="2334639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155643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  <a:gridCol w="2334639">
                  <a:extLst>
                    <a:ext uri="{9D8B030D-6E8A-4147-A177-3AD203B41FA5}">
                      <a16:colId xmlns="" xmlns:a16="http://schemas.microsoft.com/office/drawing/2014/main" val="20002"/>
                    </a:ext>
                  </a:extLst>
                </a:gridCol>
                <a:gridCol w="155643">
                  <a:extLst>
                    <a:ext uri="{9D8B030D-6E8A-4147-A177-3AD203B41FA5}">
                      <a16:colId xmlns="" xmlns:a16="http://schemas.microsoft.com/office/drawing/2014/main" val="20003"/>
                    </a:ext>
                  </a:extLst>
                </a:gridCol>
                <a:gridCol w="2334639">
                  <a:extLst>
                    <a:ext uri="{9D8B030D-6E8A-4147-A177-3AD203B41FA5}">
                      <a16:colId xmlns="" xmlns:a16="http://schemas.microsoft.com/office/drawing/2014/main" val="20004"/>
                    </a:ext>
                  </a:extLst>
                </a:gridCol>
              </a:tblGrid>
              <a:tr h="460264"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$3,000.00</a:t>
                      </a:r>
                    </a:p>
                  </a:txBody>
                  <a:tcPr marL="6127" marR="6127" marT="6127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−</a:t>
                      </a:r>
                    </a:p>
                  </a:txBody>
                  <a:tcPr marL="6127" marR="6127" marT="6127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$2,700.00</a:t>
                      </a:r>
                    </a:p>
                  </a:txBody>
                  <a:tcPr marL="6127" marR="6127" marT="6127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=</a:t>
                      </a:r>
                    </a:p>
                  </a:txBody>
                  <a:tcPr marL="6127" marR="6127" marT="6127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defPPr>
                        <a:defRPr lang="en-US"/>
                      </a:defPPr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alibri"/>
                        </a:defRPr>
                      </a:lvl9pPr>
                    </a:lstStyle>
                    <a:p>
                      <a:pPr algn="ctr" fontAlgn="b"/>
                      <a:r>
                        <a:rPr lang="en-US" sz="1800" b="0" i="0" u="none" strike="noStrike" kern="1200" dirty="0">
                          <a:solidFill>
                            <a:srgbClr val="000000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$300.00</a:t>
                      </a:r>
                    </a:p>
                  </a:txBody>
                  <a:tcPr marL="6127" marR="6127" marT="6127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</a:tbl>
          </a:graphicData>
        </a:graphic>
      </p:graphicFrame>
      <p:sp>
        <p:nvSpPr>
          <p:cNvPr id="22" name="TextBox 21"/>
          <p:cNvSpPr txBox="1"/>
          <p:nvPr/>
        </p:nvSpPr>
        <p:spPr>
          <a:xfrm>
            <a:off x="8229600" y="1115568"/>
            <a:ext cx="670267" cy="408623"/>
          </a:xfrm>
          <a:prstGeom prst="roundRect">
            <a:avLst/>
          </a:prstGeom>
          <a:solidFill>
            <a:srgbClr val="92D050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800" b="1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LO6</a:t>
            </a: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23" name="Slide Number Placeholder 10"/>
          <p:cNvSpPr txBox="1">
            <a:spLocks/>
          </p:cNvSpPr>
          <p:nvPr/>
        </p:nvSpPr>
        <p:spPr>
          <a:xfrm>
            <a:off x="7086600" y="6400800"/>
            <a:ext cx="1828800" cy="27432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6198"/>
                </a:solidFill>
                <a:effectLst/>
                <a:uLnTx/>
                <a:uFillTx/>
                <a:latin typeface="Arial" pitchFamily="34" charset="0"/>
                <a:ea typeface="Arial" charset="0"/>
                <a:cs typeface="Arial" pitchFamily="34" charset="0"/>
              </a:rPr>
              <a:t>SLIDE 5</a:t>
            </a:r>
          </a:p>
        </p:txBody>
      </p:sp>
      <p:sp>
        <p:nvSpPr>
          <p:cNvPr id="24" name="Flowchart: Delay 23"/>
          <p:cNvSpPr/>
          <p:nvPr/>
        </p:nvSpPr>
        <p:spPr>
          <a:xfrm rot="5400000">
            <a:off x="8284200" y="-402600"/>
            <a:ext cx="381000" cy="1188720"/>
          </a:xfrm>
          <a:prstGeom prst="flowChartDelay">
            <a:avLst/>
          </a:prstGeom>
          <a:solidFill>
            <a:srgbClr val="0098D4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7963215" y="1260"/>
            <a:ext cx="102784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Lesson 19-2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6250" y="714609"/>
            <a:ext cx="8281988" cy="672105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3200" b="1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Lesson 19-2 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Audit Your Understanding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type="body" sz="quarter" idx="15"/>
          </p:nvPr>
        </p:nvSpPr>
        <p:spPr>
          <a:xfrm>
            <a:off x="459443" y="1677508"/>
            <a:ext cx="8033657" cy="1065692"/>
          </a:xfrm>
        </p:spPr>
        <p:txBody>
          <a:bodyPr>
            <a:normAutofit/>
          </a:bodyPr>
          <a:lstStyle/>
          <a:p>
            <a:pPr marL="369888" indent="-369888">
              <a:lnSpc>
                <a:spcPct val="100000"/>
              </a:lnSpc>
              <a:spcBef>
                <a:spcPts val="0"/>
              </a:spcBef>
              <a:buNone/>
            </a:pPr>
            <a:r>
              <a:rPr lang="en-US" b="1" dirty="0">
                <a:solidFill>
                  <a:srgbClr val="FF0000"/>
                </a:solidFill>
                <a:ea typeface="Times New Roman"/>
                <a:cs typeface="MyriadPro-Regular"/>
              </a:rPr>
              <a:t>1.	</a:t>
            </a:r>
            <a:r>
              <a:rPr lang="en-US" dirty="0">
                <a:ea typeface="Times New Roman"/>
                <a:cs typeface="MyriadPro-Regular"/>
              </a:rPr>
              <a:t>Which accounting concept is being applied when depreciation expense is recorded for plant assets?</a:t>
            </a:r>
            <a:endParaRPr lang="en-US" sz="2400" dirty="0">
              <a:latin typeface="+mn-lt"/>
              <a:ea typeface="Times New Roman"/>
              <a:cs typeface="MyriadPro-Regular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831273" y="3048000"/>
            <a:ext cx="7315200" cy="830997"/>
          </a:xfrm>
          <a:prstGeom prst="rect">
            <a:avLst/>
          </a:prstGeom>
          <a:solidFill>
            <a:srgbClr val="EEECE1"/>
          </a:solidFill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ea typeface="Calibri"/>
                <a:cs typeface="Arial" pitchFamily="34" charset="0"/>
              </a:rPr>
              <a:t>ANSWER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ea typeface="Calibri"/>
                <a:cs typeface="Arial" pitchFamily="34" charset="0"/>
              </a:rPr>
              <a:t>Matching Expenses with Revenue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15" name="Slide Number Placeholder 10"/>
          <p:cNvSpPr txBox="1">
            <a:spLocks/>
          </p:cNvSpPr>
          <p:nvPr/>
        </p:nvSpPr>
        <p:spPr>
          <a:xfrm>
            <a:off x="7086600" y="6400800"/>
            <a:ext cx="1828800" cy="27432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6198"/>
                </a:solidFill>
                <a:effectLst/>
                <a:uLnTx/>
                <a:uFillTx/>
                <a:latin typeface="Arial" pitchFamily="34" charset="0"/>
                <a:ea typeface="Arial" charset="0"/>
                <a:cs typeface="Arial" pitchFamily="34" charset="0"/>
              </a:rPr>
              <a:t>SLIDE 6</a:t>
            </a:r>
          </a:p>
        </p:txBody>
      </p:sp>
      <p:sp>
        <p:nvSpPr>
          <p:cNvPr id="16" name="Flowchart: Delay 15"/>
          <p:cNvSpPr/>
          <p:nvPr/>
        </p:nvSpPr>
        <p:spPr>
          <a:xfrm rot="5400000">
            <a:off x="8284200" y="-402600"/>
            <a:ext cx="381000" cy="1188720"/>
          </a:xfrm>
          <a:prstGeom prst="flowChartDelay">
            <a:avLst/>
          </a:prstGeom>
          <a:solidFill>
            <a:srgbClr val="0098D4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7963215" y="1260"/>
            <a:ext cx="102784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Lesson 19-2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tent Placeholder 6"/>
          <p:cNvSpPr>
            <a:spLocks noGrp="1"/>
          </p:cNvSpPr>
          <p:nvPr>
            <p:ph type="body" sz="quarter" idx="15"/>
          </p:nvPr>
        </p:nvSpPr>
        <p:spPr>
          <a:xfrm>
            <a:off x="459443" y="1677508"/>
            <a:ext cx="8033657" cy="1378430"/>
          </a:xfrm>
        </p:spPr>
        <p:txBody>
          <a:bodyPr>
            <a:normAutofit/>
          </a:bodyPr>
          <a:lstStyle/>
          <a:p>
            <a:pPr marL="369888" indent="-369888">
              <a:lnSpc>
                <a:spcPct val="100000"/>
              </a:lnSpc>
              <a:spcBef>
                <a:spcPts val="0"/>
              </a:spcBef>
              <a:buNone/>
            </a:pPr>
            <a:r>
              <a:rPr lang="en-US" b="1" dirty="0">
                <a:solidFill>
                  <a:srgbClr val="FF0000"/>
                </a:solidFill>
                <a:ea typeface="Times New Roman"/>
                <a:cs typeface="MyriadPro-Regular"/>
              </a:rPr>
              <a:t>2.	</a:t>
            </a:r>
            <a:r>
              <a:rPr lang="en-US" dirty="0">
                <a:ea typeface="Times New Roman"/>
                <a:cs typeface="MyriadPro-Regular"/>
              </a:rPr>
              <a:t>What three amounts are used to calculate a plant asset’s annual depreciation expense using the straight-line method of depreciation?</a:t>
            </a:r>
            <a:endParaRPr lang="en-US" sz="2400" dirty="0">
              <a:latin typeface="+mn-lt"/>
              <a:ea typeface="Times New Roman"/>
              <a:cs typeface="MyriadPro-Regular"/>
            </a:endParaRPr>
          </a:p>
        </p:txBody>
      </p:sp>
      <p:sp>
        <p:nvSpPr>
          <p:cNvPr id="13" name="Title 1"/>
          <p:cNvSpPr>
            <a:spLocks noGrp="1"/>
          </p:cNvSpPr>
          <p:nvPr>
            <p:ph type="title"/>
          </p:nvPr>
        </p:nvSpPr>
        <p:spPr>
          <a:xfrm>
            <a:off x="476250" y="714609"/>
            <a:ext cx="8281988" cy="672105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3200" b="1" dirty="0">
                <a:solidFill>
                  <a:schemeClr val="accent1"/>
                </a:solidFill>
                <a:latin typeface="Arial" pitchFamily="34" charset="0"/>
                <a:cs typeface="Arial" pitchFamily="34" charset="0"/>
              </a:rPr>
              <a:t>Lesson 19-2 </a:t>
            </a:r>
            <a:r>
              <a:rPr lang="en-US" sz="3200" dirty="0">
                <a:latin typeface="Arial" pitchFamily="34" charset="0"/>
                <a:cs typeface="Arial" pitchFamily="34" charset="0"/>
              </a:rPr>
              <a:t>Audit Your Understanding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831273" y="3048000"/>
            <a:ext cx="7315200" cy="1200329"/>
          </a:xfrm>
          <a:prstGeom prst="rect">
            <a:avLst/>
          </a:prstGeom>
          <a:solidFill>
            <a:srgbClr val="EEECE1"/>
          </a:solidFill>
        </p:spPr>
        <p:txBody>
          <a:bodyPr wrap="squar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Arial" pitchFamily="34" charset="0"/>
                <a:ea typeface="Calibri"/>
                <a:cs typeface="Arial" pitchFamily="34" charset="0"/>
              </a:rPr>
              <a:t>ANSWER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ea typeface="Calibri"/>
                <a:cs typeface="Arial" pitchFamily="34" charset="0"/>
              </a:rPr>
              <a:t>Original cost, estimated salvage value, and estimated useful life</a:t>
            </a:r>
            <a:r>
              <a:rPr kumimoji="0" lang="en-US" sz="2400" b="1" i="0" u="none" strike="noStrike" kern="0" cap="none" spc="0" normalizeH="0" baseline="0" noProof="0" dirty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  <a:latin typeface="Arial" pitchFamily="34" charset="0"/>
                <a:ea typeface="Calibri"/>
                <a:cs typeface="Arial" pitchFamily="34" charset="0"/>
              </a:rPr>
              <a:t> </a:t>
            </a:r>
            <a:endParaRPr kumimoji="0" lang="en-US" sz="2400" b="0" i="0" u="none" strike="noStrike" kern="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17" name="Slide Number Placeholder 10"/>
          <p:cNvSpPr txBox="1">
            <a:spLocks/>
          </p:cNvSpPr>
          <p:nvPr/>
        </p:nvSpPr>
        <p:spPr>
          <a:xfrm>
            <a:off x="7086600" y="6400800"/>
            <a:ext cx="1828800" cy="274320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1" i="0" u="none" strike="noStrike" kern="1200" cap="none" spc="0" normalizeH="0" baseline="0" noProof="0" dirty="0">
                <a:ln>
                  <a:noFill/>
                </a:ln>
                <a:solidFill>
                  <a:srgbClr val="006198"/>
                </a:solidFill>
                <a:effectLst/>
                <a:uLnTx/>
                <a:uFillTx/>
                <a:latin typeface="Arial" pitchFamily="34" charset="0"/>
                <a:ea typeface="Arial" charset="0"/>
                <a:cs typeface="Arial" pitchFamily="34" charset="0"/>
              </a:rPr>
              <a:t>SLIDE 7</a:t>
            </a:r>
          </a:p>
        </p:txBody>
      </p:sp>
      <p:sp>
        <p:nvSpPr>
          <p:cNvPr id="18" name="Flowchart: Delay 17"/>
          <p:cNvSpPr/>
          <p:nvPr/>
        </p:nvSpPr>
        <p:spPr>
          <a:xfrm rot="5400000">
            <a:off x="8284200" y="-402600"/>
            <a:ext cx="381000" cy="1188720"/>
          </a:xfrm>
          <a:prstGeom prst="flowChartDelay">
            <a:avLst/>
          </a:prstGeom>
          <a:solidFill>
            <a:srgbClr val="0098D4"/>
          </a:solidFill>
          <a:ln>
            <a:noFill/>
          </a:ln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p:spPr>
        <p:txBody>
          <a:bodyPr rtlCol="0" anchor="ctr"/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7963215" y="1260"/>
            <a:ext cx="102784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Lesson 19-2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Custom 1">
      <a:dk1>
        <a:srgbClr val="011892"/>
      </a:dk1>
      <a:lt1>
        <a:srgbClr val="FFFFFF"/>
      </a:lt1>
      <a:dk2>
        <a:srgbClr val="006198"/>
      </a:dk2>
      <a:lt2>
        <a:srgbClr val="E7E6E6"/>
      </a:lt2>
      <a:accent1>
        <a:srgbClr val="0098D4"/>
      </a:accent1>
      <a:accent2>
        <a:srgbClr val="00B7E6"/>
      </a:accent2>
      <a:accent3>
        <a:srgbClr val="81CFEC"/>
      </a:accent3>
      <a:accent4>
        <a:srgbClr val="E8255F"/>
      </a:accent4>
      <a:accent5>
        <a:srgbClr val="FF6300"/>
      </a:accent5>
      <a:accent6>
        <a:srgbClr val="F5B600"/>
      </a:accent6>
      <a:hlink>
        <a:srgbClr val="00B7E6"/>
      </a:hlink>
      <a:folHlink>
        <a:srgbClr val="0098D4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>
        <a:noFill/>
        <a:effectLst/>
      </a:spPr>
      <a:bodyPr wrap="square" lIns="0" tIns="0" rIns="0" rtlCol="0" anchor="b">
        <a:spAutoFit/>
      </a:bodyPr>
      <a:lstStyle>
        <a:defPPr>
          <a:defRPr sz="2000" smtClean="0">
            <a:latin typeface="Open Sans" panose="020B0606030504020204" pitchFamily="34" charset="0"/>
            <a:ea typeface="Open Sans" panose="020B0606030504020204" pitchFamily="34" charset="0"/>
            <a:cs typeface="Open Sans" panose="020B0606030504020204" pitchFamily="34" charset="0"/>
          </a:defRPr>
        </a:defPPr>
      </a:lstStyle>
    </a:txDef>
  </a:objectDefaults>
  <a:extraClrSchemeLst/>
  <a:extLst>
    <a:ext uri="{05A4C25C-085E-4340-85A3-A5531E510DB2}">
      <thm15:themeFamily xmlns="" xmlns:thm15="http://schemas.microsoft.com/office/thememl/2012/main" name="Gilbertson_C21_11e PPT Template (Read-Only)" id="{9080F0FD-2DBD-B940-951A-23B0D5DCBA39}" vid="{59C5481E-374E-FE4C-AF5C-F3E808802C41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4431</TotalTime>
  <Words>168</Words>
  <Application>Microsoft Macintosh PowerPoint</Application>
  <PresentationFormat>On-screen Show (4:3)</PresentationFormat>
  <Paragraphs>93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Office Theme</vt:lpstr>
      <vt:lpstr>Custom Design</vt:lpstr>
      <vt:lpstr>LESSON 19-2 Calculating Depreciation    Expense</vt:lpstr>
      <vt:lpstr>Calculating Straight-Line Depreciation</vt:lpstr>
      <vt:lpstr>Calculating Depreciation Expense  for Part of a Year</vt:lpstr>
      <vt:lpstr>Calculating Accumulated Depreciation</vt:lpstr>
      <vt:lpstr>Calculating Book Value</vt:lpstr>
      <vt:lpstr>Lesson 19-2 Audit Your Understanding</vt:lpstr>
      <vt:lpstr>Lesson 19-2 Audit Your Understanding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McLaughlin</dc:creator>
  <cp:lastModifiedBy>lw-dlf</cp:lastModifiedBy>
  <cp:revision>354</cp:revision>
  <dcterms:created xsi:type="dcterms:W3CDTF">2012-07-02T15:51:50Z</dcterms:created>
  <dcterms:modified xsi:type="dcterms:W3CDTF">2018-02-02T11:41:29Z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-748959103</vt:i4>
  </property>
  <property fmtid="{D5CDD505-2E9C-101B-9397-08002B2CF9AE}" pid="3" name="_NewReviewCycle">
    <vt:lpwstr/>
  </property>
  <property fmtid="{D5CDD505-2E9C-101B-9397-08002B2CF9AE}" pid="4" name="_EmailSubject">
    <vt:lpwstr>C21 PPT Sample Comments</vt:lpwstr>
  </property>
  <property fmtid="{D5CDD505-2E9C-101B-9397-08002B2CF9AE}" pid="5" name="_AuthorEmail">
    <vt:lpwstr>Diane.Bowdler@cengage.com</vt:lpwstr>
  </property>
  <property fmtid="{D5CDD505-2E9C-101B-9397-08002B2CF9AE}" pid="6" name="_AuthorEmailDisplayName">
    <vt:lpwstr>Bowdler, Diane</vt:lpwstr>
  </property>
</Properties>
</file>