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0160000" cy="96647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40" y="-102"/>
      </p:cViewPr>
      <p:guideLst>
        <p:guide orient="horz" pos="304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02323"/>
            <a:ext cx="8636000" cy="20716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76663"/>
            <a:ext cx="7112000" cy="24698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7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87038"/>
            <a:ext cx="2286000" cy="82463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7038"/>
            <a:ext cx="6688667" cy="82463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3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1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210467"/>
            <a:ext cx="8636000" cy="19195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096313"/>
            <a:ext cx="8636000" cy="21141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255099"/>
            <a:ext cx="4487333" cy="63782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255099"/>
            <a:ext cx="4487333" cy="63782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63372"/>
            <a:ext cx="4489098" cy="9015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064963"/>
            <a:ext cx="4489098" cy="5568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163372"/>
            <a:ext cx="4490861" cy="9015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064963"/>
            <a:ext cx="4490861" cy="5568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2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84798"/>
            <a:ext cx="3342570" cy="16376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84800"/>
            <a:ext cx="5679722" cy="8248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22430"/>
            <a:ext cx="3342570" cy="66109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4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765290"/>
            <a:ext cx="6096000" cy="7986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863559"/>
            <a:ext cx="6096000" cy="57988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563971"/>
            <a:ext cx="6096000" cy="1134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87036"/>
            <a:ext cx="9144000" cy="161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55099"/>
            <a:ext cx="9144000" cy="63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957747"/>
            <a:ext cx="2370667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EA8B0-AF48-4ED0-A17C-9D73A0E05F14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957747"/>
            <a:ext cx="3217333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957747"/>
            <a:ext cx="2370667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6E7F-6B47-4911-9792-BD3E43141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4700" y="1485900"/>
            <a:ext cx="6263072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500" i="1" dirty="0" smtClean="0">
                <a:solidFill>
                  <a:srgbClr val="000000"/>
                </a:solidFill>
                <a:latin typeface="Times New Roman - 34"/>
              </a:rPr>
              <a:t>New section For Notes…...9.3 Reflections</a:t>
            </a:r>
            <a:endParaRPr lang="en-US" sz="2500" i="1" dirty="0">
              <a:solidFill>
                <a:srgbClr val="000000"/>
              </a:solidFill>
              <a:latin typeface="Times New Roman - 34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1924200" imgH="560520"/>
        </mc:Choice>
        <mc:Fallback>
          <p:control name="ShockwaveFlash1" r:id="rId2" imgW="1924200" imgH="5605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400" y="228600"/>
                  <a:ext cx="1924050" cy="560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107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546221" y="1323721"/>
            <a:ext cx="6213348" cy="6180582"/>
            <a:chOff x="3546221" y="1323721"/>
            <a:chExt cx="6213348" cy="6180582"/>
          </a:xfrm>
        </p:grpSpPr>
        <p:sp>
          <p:nvSpPr>
            <p:cNvPr id="2" name="Freeform 1"/>
            <p:cNvSpPr/>
            <p:nvPr/>
          </p:nvSpPr>
          <p:spPr>
            <a:xfrm>
              <a:off x="3752469" y="1489329"/>
              <a:ext cx="5810251" cy="5810378"/>
            </a:xfrm>
            <a:custGeom>
              <a:avLst/>
              <a:gdLst/>
              <a:ahLst/>
              <a:cxnLst/>
              <a:rect l="0" t="0" r="0" b="0"/>
              <a:pathLst>
                <a:path w="5810251" h="5810378">
                  <a:moveTo>
                    <a:pt x="0" y="0"/>
                  </a:moveTo>
                  <a:lnTo>
                    <a:pt x="5810250" y="0"/>
                  </a:lnTo>
                  <a:lnTo>
                    <a:pt x="5810250" y="5810377"/>
                  </a:lnTo>
                  <a:lnTo>
                    <a:pt x="0" y="581037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546221" y="1323721"/>
              <a:ext cx="6213348" cy="6180582"/>
              <a:chOff x="3546221" y="1323721"/>
              <a:chExt cx="6213348" cy="618058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762756" y="1506855"/>
                <a:ext cx="5818887" cy="5813426"/>
                <a:chOff x="3762756" y="1506855"/>
                <a:chExt cx="5818887" cy="5813426"/>
              </a:xfrm>
            </p:grpSpPr>
            <p:sp>
              <p:nvSpPr>
                <p:cNvPr id="3" name="Freeform 2"/>
                <p:cNvSpPr/>
                <p:nvPr/>
              </p:nvSpPr>
              <p:spPr>
                <a:xfrm>
                  <a:off x="3762756" y="1520063"/>
                  <a:ext cx="28830" cy="5779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830" h="5779771">
                      <a:moveTo>
                        <a:pt x="0" y="0"/>
                      </a:moveTo>
                      <a:lnTo>
                        <a:pt x="28829" y="0"/>
                      </a:lnTo>
                      <a:lnTo>
                        <a:pt x="28829" y="5779770"/>
                      </a:lnTo>
                      <a:lnTo>
                        <a:pt x="0" y="577977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3762756" y="1506855"/>
                  <a:ext cx="5816728" cy="28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6728" h="28957">
                      <a:moveTo>
                        <a:pt x="0" y="0"/>
                      </a:moveTo>
                      <a:lnTo>
                        <a:pt x="5816727" y="0"/>
                      </a:lnTo>
                      <a:lnTo>
                        <a:pt x="5816727" y="28956"/>
                      </a:lnTo>
                      <a:lnTo>
                        <a:pt x="0" y="2895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3783076" y="1797431"/>
                  <a:ext cx="5786629" cy="301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6629" h="30100">
                      <a:moveTo>
                        <a:pt x="0" y="0"/>
                      </a:moveTo>
                      <a:lnTo>
                        <a:pt x="5786628" y="0"/>
                      </a:lnTo>
                      <a:lnTo>
                        <a:pt x="5786628" y="30099"/>
                      </a:lnTo>
                      <a:lnTo>
                        <a:pt x="0" y="3009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4054729" y="1521206"/>
                  <a:ext cx="30354" cy="5780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354" h="5780279">
                      <a:moveTo>
                        <a:pt x="0" y="0"/>
                      </a:moveTo>
                      <a:lnTo>
                        <a:pt x="30353" y="0"/>
                      </a:lnTo>
                      <a:lnTo>
                        <a:pt x="30353" y="5780278"/>
                      </a:lnTo>
                      <a:lnTo>
                        <a:pt x="0" y="578027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4342130" y="1520063"/>
                  <a:ext cx="30227" cy="5779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27" h="5779771">
                      <a:moveTo>
                        <a:pt x="0" y="0"/>
                      </a:moveTo>
                      <a:lnTo>
                        <a:pt x="30226" y="0"/>
                      </a:lnTo>
                      <a:lnTo>
                        <a:pt x="30226" y="5779770"/>
                      </a:lnTo>
                      <a:lnTo>
                        <a:pt x="0" y="577977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4633849" y="1521206"/>
                  <a:ext cx="33275" cy="57820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275" h="5782057">
                      <a:moveTo>
                        <a:pt x="0" y="0"/>
                      </a:moveTo>
                      <a:lnTo>
                        <a:pt x="33274" y="0"/>
                      </a:lnTo>
                      <a:lnTo>
                        <a:pt x="33274" y="5782056"/>
                      </a:lnTo>
                      <a:lnTo>
                        <a:pt x="0" y="578205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4917186" y="1520063"/>
                  <a:ext cx="34672" cy="57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72" h="5783200">
                      <a:moveTo>
                        <a:pt x="0" y="0"/>
                      </a:moveTo>
                      <a:lnTo>
                        <a:pt x="34671" y="0"/>
                      </a:lnTo>
                      <a:lnTo>
                        <a:pt x="34671" y="5783199"/>
                      </a:lnTo>
                      <a:lnTo>
                        <a:pt x="0" y="578319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5208905" y="1521206"/>
                  <a:ext cx="30227" cy="5780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27" h="5780279">
                      <a:moveTo>
                        <a:pt x="0" y="0"/>
                      </a:moveTo>
                      <a:lnTo>
                        <a:pt x="30226" y="0"/>
                      </a:lnTo>
                      <a:lnTo>
                        <a:pt x="30226" y="5780278"/>
                      </a:lnTo>
                      <a:lnTo>
                        <a:pt x="0" y="578027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501005" y="1522857"/>
                  <a:ext cx="33275" cy="57818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275" h="5781803">
                      <a:moveTo>
                        <a:pt x="0" y="0"/>
                      </a:moveTo>
                      <a:lnTo>
                        <a:pt x="33274" y="0"/>
                      </a:lnTo>
                      <a:lnTo>
                        <a:pt x="33274" y="5781802"/>
                      </a:lnTo>
                      <a:lnTo>
                        <a:pt x="0" y="578180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5790057" y="1521206"/>
                  <a:ext cx="31497" cy="5780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497" h="5780279">
                      <a:moveTo>
                        <a:pt x="0" y="0"/>
                      </a:moveTo>
                      <a:lnTo>
                        <a:pt x="31496" y="0"/>
                      </a:lnTo>
                      <a:lnTo>
                        <a:pt x="31496" y="5780278"/>
                      </a:lnTo>
                      <a:lnTo>
                        <a:pt x="0" y="578027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6080125" y="1524127"/>
                  <a:ext cx="34672" cy="57783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72" h="5778374">
                      <a:moveTo>
                        <a:pt x="0" y="0"/>
                      </a:moveTo>
                      <a:lnTo>
                        <a:pt x="34671" y="0"/>
                      </a:lnTo>
                      <a:lnTo>
                        <a:pt x="34671" y="5778373"/>
                      </a:lnTo>
                      <a:lnTo>
                        <a:pt x="0" y="577837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6361938" y="1521206"/>
                  <a:ext cx="37466" cy="5780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466" h="5780279">
                      <a:moveTo>
                        <a:pt x="0" y="0"/>
                      </a:moveTo>
                      <a:lnTo>
                        <a:pt x="37465" y="0"/>
                      </a:lnTo>
                      <a:lnTo>
                        <a:pt x="37465" y="5780278"/>
                      </a:lnTo>
                      <a:lnTo>
                        <a:pt x="0" y="578027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6655562" y="1522857"/>
                  <a:ext cx="30100" cy="57759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100" h="5775961">
                      <a:moveTo>
                        <a:pt x="0" y="0"/>
                      </a:moveTo>
                      <a:lnTo>
                        <a:pt x="30099" y="0"/>
                      </a:lnTo>
                      <a:lnTo>
                        <a:pt x="30099" y="5775960"/>
                      </a:lnTo>
                      <a:lnTo>
                        <a:pt x="0" y="577596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947281" y="1522857"/>
                  <a:ext cx="33148" cy="57774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148" h="5777485">
                      <a:moveTo>
                        <a:pt x="0" y="0"/>
                      </a:moveTo>
                      <a:lnTo>
                        <a:pt x="33147" y="0"/>
                      </a:lnTo>
                      <a:lnTo>
                        <a:pt x="33147" y="5777484"/>
                      </a:lnTo>
                      <a:lnTo>
                        <a:pt x="0" y="577748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7236206" y="1522857"/>
                  <a:ext cx="31751" cy="5778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51" h="5778628">
                      <a:moveTo>
                        <a:pt x="0" y="0"/>
                      </a:moveTo>
                      <a:lnTo>
                        <a:pt x="31750" y="0"/>
                      </a:lnTo>
                      <a:lnTo>
                        <a:pt x="31750" y="5778627"/>
                      </a:lnTo>
                      <a:lnTo>
                        <a:pt x="0" y="577862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7526782" y="1524127"/>
                  <a:ext cx="34926" cy="57815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926" h="5781549">
                      <a:moveTo>
                        <a:pt x="0" y="0"/>
                      </a:moveTo>
                      <a:lnTo>
                        <a:pt x="34925" y="0"/>
                      </a:lnTo>
                      <a:lnTo>
                        <a:pt x="34925" y="5781548"/>
                      </a:lnTo>
                      <a:lnTo>
                        <a:pt x="0" y="578154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7808595" y="1521206"/>
                  <a:ext cx="37339" cy="57834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339" h="5783454">
                      <a:moveTo>
                        <a:pt x="0" y="0"/>
                      </a:moveTo>
                      <a:lnTo>
                        <a:pt x="37338" y="0"/>
                      </a:lnTo>
                      <a:lnTo>
                        <a:pt x="37338" y="5783453"/>
                      </a:lnTo>
                      <a:lnTo>
                        <a:pt x="0" y="578345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8101457" y="1522857"/>
                  <a:ext cx="33529" cy="57804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529" h="5780406">
                      <a:moveTo>
                        <a:pt x="0" y="0"/>
                      </a:moveTo>
                      <a:lnTo>
                        <a:pt x="33528" y="0"/>
                      </a:lnTo>
                      <a:lnTo>
                        <a:pt x="33528" y="5780405"/>
                      </a:lnTo>
                      <a:lnTo>
                        <a:pt x="0" y="578040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8393430" y="1524127"/>
                  <a:ext cx="35688" cy="57815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688" h="5781549">
                      <a:moveTo>
                        <a:pt x="0" y="0"/>
                      </a:moveTo>
                      <a:lnTo>
                        <a:pt x="35687" y="0"/>
                      </a:lnTo>
                      <a:lnTo>
                        <a:pt x="35687" y="5781548"/>
                      </a:lnTo>
                      <a:lnTo>
                        <a:pt x="0" y="578154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8682228" y="1522857"/>
                  <a:ext cx="34926" cy="57804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926" h="5780406">
                      <a:moveTo>
                        <a:pt x="0" y="0"/>
                      </a:moveTo>
                      <a:lnTo>
                        <a:pt x="34925" y="0"/>
                      </a:lnTo>
                      <a:lnTo>
                        <a:pt x="34925" y="5780405"/>
                      </a:lnTo>
                      <a:lnTo>
                        <a:pt x="0" y="578040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8971280" y="1522857"/>
                  <a:ext cx="37466" cy="57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466" h="5783200">
                      <a:moveTo>
                        <a:pt x="0" y="0"/>
                      </a:moveTo>
                      <a:lnTo>
                        <a:pt x="37465" y="0"/>
                      </a:lnTo>
                      <a:lnTo>
                        <a:pt x="37465" y="5783199"/>
                      </a:lnTo>
                      <a:lnTo>
                        <a:pt x="0" y="578319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9254871" y="1522857"/>
                  <a:ext cx="40387" cy="57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387" h="5783200">
                      <a:moveTo>
                        <a:pt x="0" y="0"/>
                      </a:moveTo>
                      <a:lnTo>
                        <a:pt x="40386" y="0"/>
                      </a:lnTo>
                      <a:lnTo>
                        <a:pt x="40386" y="5783199"/>
                      </a:lnTo>
                      <a:lnTo>
                        <a:pt x="0" y="578319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9539478" y="1518412"/>
                  <a:ext cx="42165" cy="57840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165" h="5784089">
                      <a:moveTo>
                        <a:pt x="0" y="0"/>
                      </a:moveTo>
                      <a:lnTo>
                        <a:pt x="42164" y="0"/>
                      </a:lnTo>
                      <a:lnTo>
                        <a:pt x="42164" y="5784088"/>
                      </a:lnTo>
                      <a:lnTo>
                        <a:pt x="0" y="578408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3779901" y="2087626"/>
                  <a:ext cx="5780914" cy="301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0914" h="30100">
                      <a:moveTo>
                        <a:pt x="0" y="0"/>
                      </a:moveTo>
                      <a:lnTo>
                        <a:pt x="5780913" y="0"/>
                      </a:lnTo>
                      <a:lnTo>
                        <a:pt x="5780913" y="30099"/>
                      </a:lnTo>
                      <a:lnTo>
                        <a:pt x="0" y="3009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781425" y="2375408"/>
                  <a:ext cx="5789677" cy="30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9677" h="30227">
                      <a:moveTo>
                        <a:pt x="0" y="0"/>
                      </a:moveTo>
                      <a:lnTo>
                        <a:pt x="5789676" y="0"/>
                      </a:lnTo>
                      <a:lnTo>
                        <a:pt x="5789676" y="30226"/>
                      </a:lnTo>
                      <a:lnTo>
                        <a:pt x="0" y="3022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3778631" y="2658364"/>
                  <a:ext cx="5791074" cy="318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1074" h="31878">
                      <a:moveTo>
                        <a:pt x="0" y="0"/>
                      </a:moveTo>
                      <a:lnTo>
                        <a:pt x="5791073" y="0"/>
                      </a:lnTo>
                      <a:lnTo>
                        <a:pt x="5791073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784473" y="4109466"/>
                  <a:ext cx="5790947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0947" h="31751">
                      <a:moveTo>
                        <a:pt x="0" y="0"/>
                      </a:moveTo>
                      <a:lnTo>
                        <a:pt x="5790946" y="0"/>
                      </a:lnTo>
                      <a:lnTo>
                        <a:pt x="5790946" y="31750"/>
                      </a:lnTo>
                      <a:lnTo>
                        <a:pt x="0" y="3175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3781425" y="3821811"/>
                  <a:ext cx="5790947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0947" h="31751">
                      <a:moveTo>
                        <a:pt x="0" y="0"/>
                      </a:moveTo>
                      <a:lnTo>
                        <a:pt x="5790946" y="0"/>
                      </a:lnTo>
                      <a:lnTo>
                        <a:pt x="5790946" y="31750"/>
                      </a:lnTo>
                      <a:lnTo>
                        <a:pt x="0" y="3175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3781425" y="3531362"/>
                  <a:ext cx="5780914" cy="314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0914" h="31497">
                      <a:moveTo>
                        <a:pt x="0" y="0"/>
                      </a:moveTo>
                      <a:lnTo>
                        <a:pt x="5780913" y="0"/>
                      </a:lnTo>
                      <a:lnTo>
                        <a:pt x="5780913" y="31496"/>
                      </a:lnTo>
                      <a:lnTo>
                        <a:pt x="0" y="3149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3784473" y="3241167"/>
                  <a:ext cx="5789677" cy="30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9677" h="30227">
                      <a:moveTo>
                        <a:pt x="0" y="0"/>
                      </a:moveTo>
                      <a:lnTo>
                        <a:pt x="5789676" y="0"/>
                      </a:lnTo>
                      <a:lnTo>
                        <a:pt x="5789676" y="30226"/>
                      </a:lnTo>
                      <a:lnTo>
                        <a:pt x="0" y="3022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3783076" y="2953258"/>
                  <a:ext cx="5773675" cy="303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73675" h="30354">
                      <a:moveTo>
                        <a:pt x="0" y="0"/>
                      </a:moveTo>
                      <a:lnTo>
                        <a:pt x="5773674" y="0"/>
                      </a:lnTo>
                      <a:lnTo>
                        <a:pt x="5773674" y="30353"/>
                      </a:lnTo>
                      <a:lnTo>
                        <a:pt x="0" y="3035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3779901" y="4395343"/>
                  <a:ext cx="5779263" cy="30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79263" h="30227">
                      <a:moveTo>
                        <a:pt x="0" y="0"/>
                      </a:moveTo>
                      <a:lnTo>
                        <a:pt x="5779262" y="0"/>
                      </a:lnTo>
                      <a:lnTo>
                        <a:pt x="5779262" y="30226"/>
                      </a:lnTo>
                      <a:lnTo>
                        <a:pt x="0" y="3022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3778631" y="4685919"/>
                  <a:ext cx="5789804" cy="303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9804" h="30354">
                      <a:moveTo>
                        <a:pt x="0" y="0"/>
                      </a:moveTo>
                      <a:lnTo>
                        <a:pt x="5789803" y="0"/>
                      </a:lnTo>
                      <a:lnTo>
                        <a:pt x="5789803" y="30353"/>
                      </a:lnTo>
                      <a:lnTo>
                        <a:pt x="0" y="3035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3777234" y="4976495"/>
                  <a:ext cx="5786629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6629" h="31751">
                      <a:moveTo>
                        <a:pt x="0" y="0"/>
                      </a:moveTo>
                      <a:lnTo>
                        <a:pt x="5786628" y="0"/>
                      </a:lnTo>
                      <a:lnTo>
                        <a:pt x="5786628" y="31750"/>
                      </a:lnTo>
                      <a:lnTo>
                        <a:pt x="0" y="3175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3778631" y="5264277"/>
                  <a:ext cx="5791074" cy="314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1074" h="31497">
                      <a:moveTo>
                        <a:pt x="0" y="0"/>
                      </a:moveTo>
                      <a:lnTo>
                        <a:pt x="5791073" y="0"/>
                      </a:lnTo>
                      <a:lnTo>
                        <a:pt x="5791073" y="31496"/>
                      </a:lnTo>
                      <a:lnTo>
                        <a:pt x="0" y="3149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3777234" y="5547233"/>
                  <a:ext cx="5790693" cy="320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0693" h="32005">
                      <a:moveTo>
                        <a:pt x="0" y="0"/>
                      </a:moveTo>
                      <a:lnTo>
                        <a:pt x="5790692" y="0"/>
                      </a:lnTo>
                      <a:lnTo>
                        <a:pt x="5790692" y="32004"/>
                      </a:lnTo>
                      <a:lnTo>
                        <a:pt x="0" y="3200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3781425" y="6992112"/>
                  <a:ext cx="5790947" cy="35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0947" h="35053">
                      <a:moveTo>
                        <a:pt x="0" y="0"/>
                      </a:moveTo>
                      <a:lnTo>
                        <a:pt x="5790946" y="0"/>
                      </a:lnTo>
                      <a:lnTo>
                        <a:pt x="5790946" y="35052"/>
                      </a:lnTo>
                      <a:lnTo>
                        <a:pt x="0" y="3505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781425" y="6708902"/>
                  <a:ext cx="5792344" cy="34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2344" h="34799">
                      <a:moveTo>
                        <a:pt x="0" y="0"/>
                      </a:moveTo>
                      <a:lnTo>
                        <a:pt x="5792343" y="0"/>
                      </a:lnTo>
                      <a:lnTo>
                        <a:pt x="5792343" y="34798"/>
                      </a:lnTo>
                      <a:lnTo>
                        <a:pt x="0" y="3479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3777234" y="6419723"/>
                  <a:ext cx="5789804" cy="318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9804" h="31878">
                      <a:moveTo>
                        <a:pt x="0" y="0"/>
                      </a:moveTo>
                      <a:lnTo>
                        <a:pt x="5789803" y="0"/>
                      </a:lnTo>
                      <a:lnTo>
                        <a:pt x="5789803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3778631" y="6129401"/>
                  <a:ext cx="5791074" cy="318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1074" h="31878">
                      <a:moveTo>
                        <a:pt x="0" y="0"/>
                      </a:moveTo>
                      <a:lnTo>
                        <a:pt x="5791073" y="0"/>
                      </a:lnTo>
                      <a:lnTo>
                        <a:pt x="5791073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3778631" y="5842127"/>
                  <a:ext cx="5783708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3708" h="31751">
                      <a:moveTo>
                        <a:pt x="0" y="0"/>
                      </a:moveTo>
                      <a:lnTo>
                        <a:pt x="5783707" y="0"/>
                      </a:lnTo>
                      <a:lnTo>
                        <a:pt x="5783707" y="31750"/>
                      </a:lnTo>
                      <a:lnTo>
                        <a:pt x="0" y="3175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3762756" y="7285482"/>
                  <a:ext cx="5818506" cy="34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8506" h="34799">
                      <a:moveTo>
                        <a:pt x="0" y="0"/>
                      </a:moveTo>
                      <a:lnTo>
                        <a:pt x="5818505" y="0"/>
                      </a:lnTo>
                      <a:lnTo>
                        <a:pt x="5818505" y="34798"/>
                      </a:lnTo>
                      <a:lnTo>
                        <a:pt x="0" y="3479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45"/>
              <p:cNvCxnSpPr/>
              <p:nvPr/>
            </p:nvCxnSpPr>
            <p:spPr>
              <a:xfrm flipV="1">
                <a:off x="6685153" y="1323721"/>
                <a:ext cx="0" cy="6180582"/>
              </a:xfrm>
              <a:prstGeom prst="line">
                <a:avLst/>
              </a:prstGeom>
              <a:ln w="76200" cap="flat" cmpd="sng" algn="ctr">
                <a:solidFill>
                  <a:srgbClr val="000000"/>
                </a:solidFill>
                <a:prstDash val="solid"/>
                <a:round/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546221" y="4399407"/>
                <a:ext cx="6213348" cy="0"/>
              </a:xfrm>
              <a:prstGeom prst="line">
                <a:avLst/>
              </a:prstGeom>
              <a:ln w="76200" cap="flat" cmpd="sng" algn="ctr">
                <a:solidFill>
                  <a:srgbClr val="000000"/>
                </a:solidFill>
                <a:prstDash val="solid"/>
                <a:round/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Picture 4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2400"/>
            <a:ext cx="9906127" cy="656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927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578988" y="1335279"/>
            <a:ext cx="6213348" cy="6180582"/>
            <a:chOff x="3546221" y="1323721"/>
            <a:chExt cx="6213348" cy="6180582"/>
          </a:xfrm>
        </p:grpSpPr>
        <p:sp>
          <p:nvSpPr>
            <p:cNvPr id="2" name="Freeform 1"/>
            <p:cNvSpPr/>
            <p:nvPr/>
          </p:nvSpPr>
          <p:spPr>
            <a:xfrm>
              <a:off x="3752469" y="1489329"/>
              <a:ext cx="5810251" cy="5810378"/>
            </a:xfrm>
            <a:custGeom>
              <a:avLst/>
              <a:gdLst/>
              <a:ahLst/>
              <a:cxnLst/>
              <a:rect l="0" t="0" r="0" b="0"/>
              <a:pathLst>
                <a:path w="5810251" h="5810378">
                  <a:moveTo>
                    <a:pt x="0" y="0"/>
                  </a:moveTo>
                  <a:lnTo>
                    <a:pt x="5810250" y="0"/>
                  </a:lnTo>
                  <a:lnTo>
                    <a:pt x="5810250" y="5810377"/>
                  </a:lnTo>
                  <a:lnTo>
                    <a:pt x="0" y="5810377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546221" y="1323721"/>
              <a:ext cx="6213348" cy="6180582"/>
              <a:chOff x="3546221" y="1323721"/>
              <a:chExt cx="6213348" cy="618058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762756" y="1506855"/>
                <a:ext cx="5818887" cy="5813426"/>
                <a:chOff x="3762756" y="1506855"/>
                <a:chExt cx="5818887" cy="5813426"/>
              </a:xfrm>
            </p:grpSpPr>
            <p:sp>
              <p:nvSpPr>
                <p:cNvPr id="3" name="Freeform 2"/>
                <p:cNvSpPr/>
                <p:nvPr/>
              </p:nvSpPr>
              <p:spPr>
                <a:xfrm>
                  <a:off x="3762756" y="1520063"/>
                  <a:ext cx="28830" cy="5779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830" h="5779771">
                      <a:moveTo>
                        <a:pt x="0" y="0"/>
                      </a:moveTo>
                      <a:lnTo>
                        <a:pt x="28829" y="0"/>
                      </a:lnTo>
                      <a:lnTo>
                        <a:pt x="28829" y="5779770"/>
                      </a:lnTo>
                      <a:lnTo>
                        <a:pt x="0" y="577977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3762756" y="1506855"/>
                  <a:ext cx="5816728" cy="289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6728" h="28957">
                      <a:moveTo>
                        <a:pt x="0" y="0"/>
                      </a:moveTo>
                      <a:lnTo>
                        <a:pt x="5816727" y="0"/>
                      </a:lnTo>
                      <a:lnTo>
                        <a:pt x="5816727" y="28956"/>
                      </a:lnTo>
                      <a:lnTo>
                        <a:pt x="0" y="2895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3783076" y="1797431"/>
                  <a:ext cx="5786629" cy="301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6629" h="30100">
                      <a:moveTo>
                        <a:pt x="0" y="0"/>
                      </a:moveTo>
                      <a:lnTo>
                        <a:pt x="5786628" y="0"/>
                      </a:lnTo>
                      <a:lnTo>
                        <a:pt x="5786628" y="30099"/>
                      </a:lnTo>
                      <a:lnTo>
                        <a:pt x="0" y="3009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4054729" y="1521206"/>
                  <a:ext cx="30354" cy="5780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354" h="5780279">
                      <a:moveTo>
                        <a:pt x="0" y="0"/>
                      </a:moveTo>
                      <a:lnTo>
                        <a:pt x="30353" y="0"/>
                      </a:lnTo>
                      <a:lnTo>
                        <a:pt x="30353" y="5780278"/>
                      </a:lnTo>
                      <a:lnTo>
                        <a:pt x="0" y="578027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4342130" y="1520063"/>
                  <a:ext cx="30227" cy="5779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27" h="5779771">
                      <a:moveTo>
                        <a:pt x="0" y="0"/>
                      </a:moveTo>
                      <a:lnTo>
                        <a:pt x="30226" y="0"/>
                      </a:lnTo>
                      <a:lnTo>
                        <a:pt x="30226" y="5779770"/>
                      </a:lnTo>
                      <a:lnTo>
                        <a:pt x="0" y="577977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4633849" y="1521206"/>
                  <a:ext cx="33275" cy="57820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275" h="5782057">
                      <a:moveTo>
                        <a:pt x="0" y="0"/>
                      </a:moveTo>
                      <a:lnTo>
                        <a:pt x="33274" y="0"/>
                      </a:lnTo>
                      <a:lnTo>
                        <a:pt x="33274" y="5782056"/>
                      </a:lnTo>
                      <a:lnTo>
                        <a:pt x="0" y="578205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4917186" y="1520063"/>
                  <a:ext cx="34672" cy="57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72" h="5783200">
                      <a:moveTo>
                        <a:pt x="0" y="0"/>
                      </a:moveTo>
                      <a:lnTo>
                        <a:pt x="34671" y="0"/>
                      </a:lnTo>
                      <a:lnTo>
                        <a:pt x="34671" y="5783199"/>
                      </a:lnTo>
                      <a:lnTo>
                        <a:pt x="0" y="578319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5208905" y="1521206"/>
                  <a:ext cx="30227" cy="5780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27" h="5780279">
                      <a:moveTo>
                        <a:pt x="0" y="0"/>
                      </a:moveTo>
                      <a:lnTo>
                        <a:pt x="30226" y="0"/>
                      </a:lnTo>
                      <a:lnTo>
                        <a:pt x="30226" y="5780278"/>
                      </a:lnTo>
                      <a:lnTo>
                        <a:pt x="0" y="578027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501005" y="1522857"/>
                  <a:ext cx="33275" cy="57818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275" h="5781803">
                      <a:moveTo>
                        <a:pt x="0" y="0"/>
                      </a:moveTo>
                      <a:lnTo>
                        <a:pt x="33274" y="0"/>
                      </a:lnTo>
                      <a:lnTo>
                        <a:pt x="33274" y="5781802"/>
                      </a:lnTo>
                      <a:lnTo>
                        <a:pt x="0" y="578180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5790057" y="1521206"/>
                  <a:ext cx="31497" cy="5780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497" h="5780279">
                      <a:moveTo>
                        <a:pt x="0" y="0"/>
                      </a:moveTo>
                      <a:lnTo>
                        <a:pt x="31496" y="0"/>
                      </a:lnTo>
                      <a:lnTo>
                        <a:pt x="31496" y="5780278"/>
                      </a:lnTo>
                      <a:lnTo>
                        <a:pt x="0" y="578027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6080125" y="1524127"/>
                  <a:ext cx="34672" cy="57783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672" h="5778374">
                      <a:moveTo>
                        <a:pt x="0" y="0"/>
                      </a:moveTo>
                      <a:lnTo>
                        <a:pt x="34671" y="0"/>
                      </a:lnTo>
                      <a:lnTo>
                        <a:pt x="34671" y="5778373"/>
                      </a:lnTo>
                      <a:lnTo>
                        <a:pt x="0" y="577837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6361938" y="1521206"/>
                  <a:ext cx="37466" cy="5780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466" h="5780279">
                      <a:moveTo>
                        <a:pt x="0" y="0"/>
                      </a:moveTo>
                      <a:lnTo>
                        <a:pt x="37465" y="0"/>
                      </a:lnTo>
                      <a:lnTo>
                        <a:pt x="37465" y="5780278"/>
                      </a:lnTo>
                      <a:lnTo>
                        <a:pt x="0" y="578027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6655562" y="1522857"/>
                  <a:ext cx="30100" cy="57759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100" h="5775961">
                      <a:moveTo>
                        <a:pt x="0" y="0"/>
                      </a:moveTo>
                      <a:lnTo>
                        <a:pt x="30099" y="0"/>
                      </a:lnTo>
                      <a:lnTo>
                        <a:pt x="30099" y="5775960"/>
                      </a:lnTo>
                      <a:lnTo>
                        <a:pt x="0" y="577596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6947281" y="1522857"/>
                  <a:ext cx="33148" cy="57774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148" h="5777485">
                      <a:moveTo>
                        <a:pt x="0" y="0"/>
                      </a:moveTo>
                      <a:lnTo>
                        <a:pt x="33147" y="0"/>
                      </a:lnTo>
                      <a:lnTo>
                        <a:pt x="33147" y="5777484"/>
                      </a:lnTo>
                      <a:lnTo>
                        <a:pt x="0" y="577748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7236206" y="1522857"/>
                  <a:ext cx="31751" cy="57786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51" h="5778628">
                      <a:moveTo>
                        <a:pt x="0" y="0"/>
                      </a:moveTo>
                      <a:lnTo>
                        <a:pt x="31750" y="0"/>
                      </a:lnTo>
                      <a:lnTo>
                        <a:pt x="31750" y="5778627"/>
                      </a:lnTo>
                      <a:lnTo>
                        <a:pt x="0" y="577862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7526782" y="1524127"/>
                  <a:ext cx="34926" cy="57815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926" h="5781549">
                      <a:moveTo>
                        <a:pt x="0" y="0"/>
                      </a:moveTo>
                      <a:lnTo>
                        <a:pt x="34925" y="0"/>
                      </a:lnTo>
                      <a:lnTo>
                        <a:pt x="34925" y="5781548"/>
                      </a:lnTo>
                      <a:lnTo>
                        <a:pt x="0" y="578154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7808595" y="1521206"/>
                  <a:ext cx="37339" cy="57834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339" h="5783454">
                      <a:moveTo>
                        <a:pt x="0" y="0"/>
                      </a:moveTo>
                      <a:lnTo>
                        <a:pt x="37338" y="0"/>
                      </a:lnTo>
                      <a:lnTo>
                        <a:pt x="37338" y="5783453"/>
                      </a:lnTo>
                      <a:lnTo>
                        <a:pt x="0" y="578345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8101457" y="1522857"/>
                  <a:ext cx="33529" cy="57804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529" h="5780406">
                      <a:moveTo>
                        <a:pt x="0" y="0"/>
                      </a:moveTo>
                      <a:lnTo>
                        <a:pt x="33528" y="0"/>
                      </a:lnTo>
                      <a:lnTo>
                        <a:pt x="33528" y="5780405"/>
                      </a:lnTo>
                      <a:lnTo>
                        <a:pt x="0" y="578040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8393430" y="1524127"/>
                  <a:ext cx="35688" cy="57815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688" h="5781549">
                      <a:moveTo>
                        <a:pt x="0" y="0"/>
                      </a:moveTo>
                      <a:lnTo>
                        <a:pt x="35687" y="0"/>
                      </a:lnTo>
                      <a:lnTo>
                        <a:pt x="35687" y="5781548"/>
                      </a:lnTo>
                      <a:lnTo>
                        <a:pt x="0" y="578154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8682228" y="1522857"/>
                  <a:ext cx="34926" cy="57804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926" h="5780406">
                      <a:moveTo>
                        <a:pt x="0" y="0"/>
                      </a:moveTo>
                      <a:lnTo>
                        <a:pt x="34925" y="0"/>
                      </a:lnTo>
                      <a:lnTo>
                        <a:pt x="34925" y="5780405"/>
                      </a:lnTo>
                      <a:lnTo>
                        <a:pt x="0" y="5780405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8971280" y="1522857"/>
                  <a:ext cx="37466" cy="57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466" h="5783200">
                      <a:moveTo>
                        <a:pt x="0" y="0"/>
                      </a:moveTo>
                      <a:lnTo>
                        <a:pt x="37465" y="0"/>
                      </a:lnTo>
                      <a:lnTo>
                        <a:pt x="37465" y="5783199"/>
                      </a:lnTo>
                      <a:lnTo>
                        <a:pt x="0" y="578319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9254871" y="1522857"/>
                  <a:ext cx="40387" cy="5783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387" h="5783200">
                      <a:moveTo>
                        <a:pt x="0" y="0"/>
                      </a:moveTo>
                      <a:lnTo>
                        <a:pt x="40386" y="0"/>
                      </a:lnTo>
                      <a:lnTo>
                        <a:pt x="40386" y="5783199"/>
                      </a:lnTo>
                      <a:lnTo>
                        <a:pt x="0" y="578319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9539478" y="1518412"/>
                  <a:ext cx="42165" cy="57840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165" h="5784089">
                      <a:moveTo>
                        <a:pt x="0" y="0"/>
                      </a:moveTo>
                      <a:lnTo>
                        <a:pt x="42164" y="0"/>
                      </a:lnTo>
                      <a:lnTo>
                        <a:pt x="42164" y="5784088"/>
                      </a:lnTo>
                      <a:lnTo>
                        <a:pt x="0" y="578408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3779901" y="2087626"/>
                  <a:ext cx="5780914" cy="301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0914" h="30100">
                      <a:moveTo>
                        <a:pt x="0" y="0"/>
                      </a:moveTo>
                      <a:lnTo>
                        <a:pt x="5780913" y="0"/>
                      </a:lnTo>
                      <a:lnTo>
                        <a:pt x="5780913" y="30099"/>
                      </a:lnTo>
                      <a:lnTo>
                        <a:pt x="0" y="30099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781425" y="2375408"/>
                  <a:ext cx="5789677" cy="30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9677" h="30227">
                      <a:moveTo>
                        <a:pt x="0" y="0"/>
                      </a:moveTo>
                      <a:lnTo>
                        <a:pt x="5789676" y="0"/>
                      </a:lnTo>
                      <a:lnTo>
                        <a:pt x="5789676" y="30226"/>
                      </a:lnTo>
                      <a:lnTo>
                        <a:pt x="0" y="3022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3778631" y="2658364"/>
                  <a:ext cx="5791074" cy="318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1074" h="31878">
                      <a:moveTo>
                        <a:pt x="0" y="0"/>
                      </a:moveTo>
                      <a:lnTo>
                        <a:pt x="5791073" y="0"/>
                      </a:lnTo>
                      <a:lnTo>
                        <a:pt x="5791073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784473" y="4109466"/>
                  <a:ext cx="5790947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0947" h="31751">
                      <a:moveTo>
                        <a:pt x="0" y="0"/>
                      </a:moveTo>
                      <a:lnTo>
                        <a:pt x="5790946" y="0"/>
                      </a:lnTo>
                      <a:lnTo>
                        <a:pt x="5790946" y="31750"/>
                      </a:lnTo>
                      <a:lnTo>
                        <a:pt x="0" y="3175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3781425" y="3821811"/>
                  <a:ext cx="5790947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0947" h="31751">
                      <a:moveTo>
                        <a:pt x="0" y="0"/>
                      </a:moveTo>
                      <a:lnTo>
                        <a:pt x="5790946" y="0"/>
                      </a:lnTo>
                      <a:lnTo>
                        <a:pt x="5790946" y="31750"/>
                      </a:lnTo>
                      <a:lnTo>
                        <a:pt x="0" y="3175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3781425" y="3531362"/>
                  <a:ext cx="5780914" cy="314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0914" h="31497">
                      <a:moveTo>
                        <a:pt x="0" y="0"/>
                      </a:moveTo>
                      <a:lnTo>
                        <a:pt x="5780913" y="0"/>
                      </a:lnTo>
                      <a:lnTo>
                        <a:pt x="5780913" y="31496"/>
                      </a:lnTo>
                      <a:lnTo>
                        <a:pt x="0" y="3149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3784473" y="3241167"/>
                  <a:ext cx="5789677" cy="30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9677" h="30227">
                      <a:moveTo>
                        <a:pt x="0" y="0"/>
                      </a:moveTo>
                      <a:lnTo>
                        <a:pt x="5789676" y="0"/>
                      </a:lnTo>
                      <a:lnTo>
                        <a:pt x="5789676" y="30226"/>
                      </a:lnTo>
                      <a:lnTo>
                        <a:pt x="0" y="3022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3783076" y="2953258"/>
                  <a:ext cx="5773675" cy="303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73675" h="30354">
                      <a:moveTo>
                        <a:pt x="0" y="0"/>
                      </a:moveTo>
                      <a:lnTo>
                        <a:pt x="5773674" y="0"/>
                      </a:lnTo>
                      <a:lnTo>
                        <a:pt x="5773674" y="30353"/>
                      </a:lnTo>
                      <a:lnTo>
                        <a:pt x="0" y="3035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3779901" y="4395343"/>
                  <a:ext cx="5779263" cy="30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79263" h="30227">
                      <a:moveTo>
                        <a:pt x="0" y="0"/>
                      </a:moveTo>
                      <a:lnTo>
                        <a:pt x="5779262" y="0"/>
                      </a:lnTo>
                      <a:lnTo>
                        <a:pt x="5779262" y="30226"/>
                      </a:lnTo>
                      <a:lnTo>
                        <a:pt x="0" y="3022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3778631" y="4685919"/>
                  <a:ext cx="5789804" cy="303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9804" h="30354">
                      <a:moveTo>
                        <a:pt x="0" y="0"/>
                      </a:moveTo>
                      <a:lnTo>
                        <a:pt x="5789803" y="0"/>
                      </a:lnTo>
                      <a:lnTo>
                        <a:pt x="5789803" y="30353"/>
                      </a:lnTo>
                      <a:lnTo>
                        <a:pt x="0" y="30353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3777234" y="4976495"/>
                  <a:ext cx="5786629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6629" h="31751">
                      <a:moveTo>
                        <a:pt x="0" y="0"/>
                      </a:moveTo>
                      <a:lnTo>
                        <a:pt x="5786628" y="0"/>
                      </a:lnTo>
                      <a:lnTo>
                        <a:pt x="5786628" y="31750"/>
                      </a:lnTo>
                      <a:lnTo>
                        <a:pt x="0" y="3175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3778631" y="5264277"/>
                  <a:ext cx="5791074" cy="314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1074" h="31497">
                      <a:moveTo>
                        <a:pt x="0" y="0"/>
                      </a:moveTo>
                      <a:lnTo>
                        <a:pt x="5791073" y="0"/>
                      </a:lnTo>
                      <a:lnTo>
                        <a:pt x="5791073" y="31496"/>
                      </a:lnTo>
                      <a:lnTo>
                        <a:pt x="0" y="31496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3777234" y="5547233"/>
                  <a:ext cx="5790693" cy="320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0693" h="32005">
                      <a:moveTo>
                        <a:pt x="0" y="0"/>
                      </a:moveTo>
                      <a:lnTo>
                        <a:pt x="5790692" y="0"/>
                      </a:lnTo>
                      <a:lnTo>
                        <a:pt x="5790692" y="32004"/>
                      </a:lnTo>
                      <a:lnTo>
                        <a:pt x="0" y="32004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3781425" y="6992112"/>
                  <a:ext cx="5790947" cy="350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0947" h="35053">
                      <a:moveTo>
                        <a:pt x="0" y="0"/>
                      </a:moveTo>
                      <a:lnTo>
                        <a:pt x="5790946" y="0"/>
                      </a:lnTo>
                      <a:lnTo>
                        <a:pt x="5790946" y="35052"/>
                      </a:lnTo>
                      <a:lnTo>
                        <a:pt x="0" y="35052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781425" y="6708902"/>
                  <a:ext cx="5792344" cy="34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2344" h="34799">
                      <a:moveTo>
                        <a:pt x="0" y="0"/>
                      </a:moveTo>
                      <a:lnTo>
                        <a:pt x="5792343" y="0"/>
                      </a:lnTo>
                      <a:lnTo>
                        <a:pt x="5792343" y="34798"/>
                      </a:lnTo>
                      <a:lnTo>
                        <a:pt x="0" y="3479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3777234" y="6419723"/>
                  <a:ext cx="5789804" cy="318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9804" h="31878">
                      <a:moveTo>
                        <a:pt x="0" y="0"/>
                      </a:moveTo>
                      <a:lnTo>
                        <a:pt x="5789803" y="0"/>
                      </a:lnTo>
                      <a:lnTo>
                        <a:pt x="5789803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3778631" y="6129401"/>
                  <a:ext cx="5791074" cy="318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91074" h="31878">
                      <a:moveTo>
                        <a:pt x="0" y="0"/>
                      </a:moveTo>
                      <a:lnTo>
                        <a:pt x="5791073" y="0"/>
                      </a:lnTo>
                      <a:lnTo>
                        <a:pt x="5791073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3778631" y="5842127"/>
                  <a:ext cx="5783708" cy="31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83708" h="31751">
                      <a:moveTo>
                        <a:pt x="0" y="0"/>
                      </a:moveTo>
                      <a:lnTo>
                        <a:pt x="5783707" y="0"/>
                      </a:lnTo>
                      <a:lnTo>
                        <a:pt x="5783707" y="31750"/>
                      </a:lnTo>
                      <a:lnTo>
                        <a:pt x="0" y="31750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3762756" y="7285482"/>
                  <a:ext cx="5818506" cy="34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818506" h="34799">
                      <a:moveTo>
                        <a:pt x="0" y="0"/>
                      </a:moveTo>
                      <a:lnTo>
                        <a:pt x="5818505" y="0"/>
                      </a:lnTo>
                      <a:lnTo>
                        <a:pt x="5818505" y="34798"/>
                      </a:lnTo>
                      <a:lnTo>
                        <a:pt x="0" y="34798"/>
                      </a:lnTo>
                      <a:close/>
                    </a:path>
                  </a:pathLst>
                </a:custGeom>
                <a:solidFill>
                  <a:srgbClr val="8C8CFF">
                    <a:alpha val="50980"/>
                  </a:srgbClr>
                </a:solidFill>
                <a:ln w="0" cap="flat" cmpd="sng" algn="ctr">
                  <a:solidFill>
                    <a:srgbClr val="8C8CFF">
                      <a:alpha val="5098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45"/>
              <p:cNvCxnSpPr/>
              <p:nvPr/>
            </p:nvCxnSpPr>
            <p:spPr>
              <a:xfrm flipV="1">
                <a:off x="6685153" y="1323721"/>
                <a:ext cx="0" cy="6180582"/>
              </a:xfrm>
              <a:prstGeom prst="line">
                <a:avLst/>
              </a:prstGeom>
              <a:ln w="76200" cap="flat" cmpd="sng" algn="ctr">
                <a:solidFill>
                  <a:srgbClr val="000000"/>
                </a:solidFill>
                <a:prstDash val="solid"/>
                <a:round/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546221" y="4399407"/>
                <a:ext cx="6213348" cy="0"/>
              </a:xfrm>
              <a:prstGeom prst="line">
                <a:avLst/>
              </a:prstGeom>
              <a:ln w="76200" cap="flat" cmpd="sng" algn="ctr">
                <a:solidFill>
                  <a:srgbClr val="000000"/>
                </a:solidFill>
                <a:prstDash val="solid"/>
                <a:round/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Picture 4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2400"/>
            <a:ext cx="9906127" cy="656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1" name="Oval 50"/>
          <p:cNvSpPr/>
          <p:nvPr/>
        </p:nvSpPr>
        <p:spPr>
          <a:xfrm>
            <a:off x="8039100" y="4876800"/>
            <a:ext cx="184150" cy="184150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013700" y="3746500"/>
            <a:ext cx="171450" cy="1714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007100" y="3175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162800" y="3175000"/>
            <a:ext cx="171450" cy="1714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721600" y="2578100"/>
            <a:ext cx="171450" cy="17145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8128000" y="38227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83400" y="33782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20000" y="22098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233793" y="2697734"/>
            <a:ext cx="565658" cy="58737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799451" y="2676017"/>
            <a:ext cx="293751" cy="1153033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7233793" y="3252470"/>
            <a:ext cx="859409" cy="57658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150100" y="5448300"/>
            <a:ext cx="184150" cy="184150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708900" y="6057900"/>
            <a:ext cx="184150" cy="184150"/>
          </a:xfrm>
          <a:prstGeom prst="ellipse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7233793" y="4993005"/>
            <a:ext cx="881126" cy="565658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788656" y="4993005"/>
            <a:ext cx="326263" cy="1153033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222998" y="5558663"/>
            <a:ext cx="565658" cy="587375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166100" y="4584700"/>
            <a:ext cx="51612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- 24"/>
              </a:rPr>
              <a:t>A’</a:t>
            </a:r>
            <a:endParaRPr lang="en-US" dirty="0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22262" y="5171043"/>
            <a:ext cx="48056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- 24"/>
              </a:rPr>
              <a:t>B’</a:t>
            </a:r>
            <a:endParaRPr lang="en-US" dirty="0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70800" y="6248400"/>
            <a:ext cx="51435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- 24"/>
              </a:rPr>
              <a:t>C’</a:t>
            </a:r>
            <a:endParaRPr lang="en-US" dirty="0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130800" y="37084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422900" y="2616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5493385" y="2676017"/>
            <a:ext cx="576453" cy="57645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188839" y="3252470"/>
            <a:ext cx="880999" cy="57658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188839" y="2686812"/>
            <a:ext cx="304546" cy="114223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813300" y="37973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 - 24"/>
              </a:rPr>
              <a:t>A'</a:t>
            </a:r>
            <a:endParaRPr lang="en-US">
              <a:solidFill>
                <a:srgbClr val="FF0000"/>
              </a:solidFill>
              <a:latin typeface="Arial - 2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83300" y="33528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 - 24"/>
              </a:rPr>
              <a:t>B'</a:t>
            </a:r>
            <a:endParaRPr lang="en-US">
              <a:solidFill>
                <a:srgbClr val="FF0000"/>
              </a:solidFill>
              <a:latin typeface="Arial - 2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70500" y="22352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- 24"/>
              </a:rPr>
              <a:t>C'</a:t>
            </a:r>
            <a:endParaRPr lang="en-US" dirty="0">
              <a:solidFill>
                <a:srgbClr val="FF0000"/>
              </a:solidFill>
              <a:latin typeface="Arial - 24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780" y="2196699"/>
            <a:ext cx="3501441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 - 24"/>
              </a:rPr>
              <a:t>Reflect Across the Y-Axis.</a:t>
            </a:r>
          </a:p>
          <a:p>
            <a:endParaRPr lang="en-US" sz="3200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200" y="3416300"/>
            <a:ext cx="3653841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 - 24"/>
              </a:rPr>
              <a:t>Reflect Across the X-Axis</a:t>
            </a:r>
            <a:endParaRPr lang="en-US" sz="3200" dirty="0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523" y="4801969"/>
            <a:ext cx="3431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do you notice about the X, Y coordinates in each scenario? Any Patterns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86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62" grpId="0" animBg="1"/>
      <p:bldP spid="63" grpId="0" animBg="1"/>
      <p:bldP spid="67" grpId="0"/>
      <p:bldP spid="68" grpId="0"/>
      <p:bldP spid="69" grpId="0"/>
      <p:bldP spid="70" grpId="0" animBg="1"/>
      <p:bldP spid="71" grpId="0" animBg="1"/>
      <p:bldP spid="75" grpId="0"/>
      <p:bldP spid="76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89000"/>
            <a:ext cx="10009759" cy="22169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003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38100"/>
            <a:ext cx="10160000" cy="3279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219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38100"/>
            <a:ext cx="10160000" cy="3279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3378200"/>
            <a:ext cx="10160000" cy="3183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3014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10160000" cy="8616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31800" y="18415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Do the patterns you discovered still hold true?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107950"/>
            <a:ext cx="9144000" cy="1610783"/>
          </a:xfrm>
        </p:spPr>
        <p:txBody>
          <a:bodyPr/>
          <a:lstStyle/>
          <a:p>
            <a:r>
              <a:rPr lang="en-US" dirty="0" smtClean="0"/>
              <a:t>Quick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4200" y="1708150"/>
            <a:ext cx="9144000" cy="6378255"/>
          </a:xfrm>
        </p:spPr>
        <p:txBody>
          <a:bodyPr/>
          <a:lstStyle/>
          <a:p>
            <a:r>
              <a:rPr lang="en-US" dirty="0" smtClean="0"/>
              <a:t>Find the coordinates for the following:</a:t>
            </a:r>
          </a:p>
          <a:p>
            <a:r>
              <a:rPr lang="en-US" dirty="0" smtClean="0"/>
              <a:t>A = 5,4 reflect it over Y-axis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A’= -5,4</a:t>
            </a:r>
          </a:p>
          <a:p>
            <a:r>
              <a:rPr lang="en-US" dirty="0" smtClean="0"/>
              <a:t>B= 4,3 Reflect it over Y=2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B’ = 4,1</a:t>
            </a:r>
          </a:p>
          <a:p>
            <a:r>
              <a:rPr lang="en-US" dirty="0" smtClean="0"/>
              <a:t>C= -3,-5 Reflect it over the X-Axis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C’= -3,5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Bonus: Find The Pre-Image given an Image A’=(4,4) that was reflected Across the Y-Axis.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A=-4,4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482600"/>
            <a:ext cx="10160000" cy="8235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MARTInkShape-1"/>
          <p:cNvSpPr/>
          <p:nvPr/>
        </p:nvSpPr>
        <p:spPr>
          <a:xfrm>
            <a:off x="6151877" y="679852"/>
            <a:ext cx="1130135" cy="867691"/>
          </a:xfrm>
          <a:custGeom>
            <a:avLst/>
            <a:gdLst/>
            <a:ahLst/>
            <a:cxnLst/>
            <a:rect l="0" t="0" r="0" b="0"/>
            <a:pathLst>
              <a:path w="1130135" h="867691">
                <a:moveTo>
                  <a:pt x="1117782" y="339472"/>
                </a:moveTo>
                <a:lnTo>
                  <a:pt x="1117782" y="329451"/>
                </a:lnTo>
                <a:lnTo>
                  <a:pt x="1114985" y="321735"/>
                </a:lnTo>
                <a:lnTo>
                  <a:pt x="1112771" y="318209"/>
                </a:lnTo>
                <a:lnTo>
                  <a:pt x="1103721" y="277377"/>
                </a:lnTo>
                <a:lnTo>
                  <a:pt x="1093947" y="234932"/>
                </a:lnTo>
                <a:lnTo>
                  <a:pt x="1073278" y="194852"/>
                </a:lnTo>
                <a:lnTo>
                  <a:pt x="1044947" y="155317"/>
                </a:lnTo>
                <a:lnTo>
                  <a:pt x="1013899" y="115116"/>
                </a:lnTo>
                <a:lnTo>
                  <a:pt x="974958" y="81779"/>
                </a:lnTo>
                <a:lnTo>
                  <a:pt x="935413" y="56383"/>
                </a:lnTo>
                <a:lnTo>
                  <a:pt x="899801" y="40263"/>
                </a:lnTo>
                <a:lnTo>
                  <a:pt x="859887" y="26049"/>
                </a:lnTo>
                <a:lnTo>
                  <a:pt x="814852" y="11350"/>
                </a:lnTo>
                <a:lnTo>
                  <a:pt x="768300" y="3150"/>
                </a:lnTo>
                <a:lnTo>
                  <a:pt x="721297" y="720"/>
                </a:lnTo>
                <a:lnTo>
                  <a:pt x="674164" y="0"/>
                </a:lnTo>
                <a:lnTo>
                  <a:pt x="641667" y="881"/>
                </a:lnTo>
                <a:lnTo>
                  <a:pt x="606251" y="4767"/>
                </a:lnTo>
                <a:lnTo>
                  <a:pt x="572333" y="7194"/>
                </a:lnTo>
                <a:lnTo>
                  <a:pt x="538731" y="10370"/>
                </a:lnTo>
                <a:lnTo>
                  <a:pt x="502823" y="18773"/>
                </a:lnTo>
                <a:lnTo>
                  <a:pt x="468687" y="29499"/>
                </a:lnTo>
                <a:lnTo>
                  <a:pt x="434989" y="41257"/>
                </a:lnTo>
                <a:lnTo>
                  <a:pt x="399038" y="53474"/>
                </a:lnTo>
                <a:lnTo>
                  <a:pt x="364882" y="65895"/>
                </a:lnTo>
                <a:lnTo>
                  <a:pt x="332224" y="79455"/>
                </a:lnTo>
                <a:lnTo>
                  <a:pt x="285408" y="104777"/>
                </a:lnTo>
                <a:lnTo>
                  <a:pt x="243455" y="133254"/>
                </a:lnTo>
                <a:lnTo>
                  <a:pt x="200379" y="167792"/>
                </a:lnTo>
                <a:lnTo>
                  <a:pt x="165710" y="204592"/>
                </a:lnTo>
                <a:lnTo>
                  <a:pt x="130386" y="242063"/>
                </a:lnTo>
                <a:lnTo>
                  <a:pt x="99529" y="280781"/>
                </a:lnTo>
                <a:lnTo>
                  <a:pt x="71509" y="323946"/>
                </a:lnTo>
                <a:lnTo>
                  <a:pt x="49457" y="364817"/>
                </a:lnTo>
                <a:lnTo>
                  <a:pt x="30689" y="409670"/>
                </a:lnTo>
                <a:lnTo>
                  <a:pt x="18020" y="455119"/>
                </a:lnTo>
                <a:lnTo>
                  <a:pt x="7625" y="496667"/>
                </a:lnTo>
                <a:lnTo>
                  <a:pt x="0" y="540671"/>
                </a:lnTo>
                <a:lnTo>
                  <a:pt x="2402" y="580742"/>
                </a:lnTo>
                <a:lnTo>
                  <a:pt x="4629" y="619182"/>
                </a:lnTo>
                <a:lnTo>
                  <a:pt x="12513" y="657138"/>
                </a:lnTo>
                <a:lnTo>
                  <a:pt x="28714" y="694951"/>
                </a:lnTo>
                <a:lnTo>
                  <a:pt x="52974" y="731673"/>
                </a:lnTo>
                <a:lnTo>
                  <a:pt x="89357" y="772798"/>
                </a:lnTo>
                <a:lnTo>
                  <a:pt x="120231" y="798900"/>
                </a:lnTo>
                <a:lnTo>
                  <a:pt x="158741" y="819918"/>
                </a:lnTo>
                <a:lnTo>
                  <a:pt x="203361" y="839428"/>
                </a:lnTo>
                <a:lnTo>
                  <a:pt x="235268" y="851112"/>
                </a:lnTo>
                <a:lnTo>
                  <a:pt x="270423" y="859801"/>
                </a:lnTo>
                <a:lnTo>
                  <a:pt x="307021" y="864362"/>
                </a:lnTo>
                <a:lnTo>
                  <a:pt x="345309" y="866389"/>
                </a:lnTo>
                <a:lnTo>
                  <a:pt x="386796" y="867289"/>
                </a:lnTo>
                <a:lnTo>
                  <a:pt x="426907" y="867690"/>
                </a:lnTo>
                <a:lnTo>
                  <a:pt x="466757" y="866819"/>
                </a:lnTo>
                <a:lnTo>
                  <a:pt x="508937" y="862936"/>
                </a:lnTo>
                <a:lnTo>
                  <a:pt x="552153" y="857715"/>
                </a:lnTo>
                <a:lnTo>
                  <a:pt x="594782" y="850850"/>
                </a:lnTo>
                <a:lnTo>
                  <a:pt x="634701" y="840808"/>
                </a:lnTo>
                <a:lnTo>
                  <a:pt x="676213" y="829354"/>
                </a:lnTo>
                <a:lnTo>
                  <a:pt x="719132" y="816223"/>
                </a:lnTo>
                <a:lnTo>
                  <a:pt x="762676" y="799900"/>
                </a:lnTo>
                <a:lnTo>
                  <a:pt x="803702" y="782159"/>
                </a:lnTo>
                <a:lnTo>
                  <a:pt x="842910" y="762738"/>
                </a:lnTo>
                <a:lnTo>
                  <a:pt x="881309" y="740124"/>
                </a:lnTo>
                <a:lnTo>
                  <a:pt x="919350" y="716091"/>
                </a:lnTo>
                <a:lnTo>
                  <a:pt x="956181" y="691427"/>
                </a:lnTo>
                <a:lnTo>
                  <a:pt x="990030" y="666483"/>
                </a:lnTo>
                <a:lnTo>
                  <a:pt x="1033553" y="623846"/>
                </a:lnTo>
                <a:lnTo>
                  <a:pt x="1057275" y="590654"/>
                </a:lnTo>
                <a:lnTo>
                  <a:pt x="1077257" y="555977"/>
                </a:lnTo>
                <a:lnTo>
                  <a:pt x="1093129" y="523087"/>
                </a:lnTo>
                <a:lnTo>
                  <a:pt x="1107174" y="488195"/>
                </a:lnTo>
                <a:lnTo>
                  <a:pt x="1119360" y="451713"/>
                </a:lnTo>
                <a:lnTo>
                  <a:pt x="1128271" y="414525"/>
                </a:lnTo>
                <a:lnTo>
                  <a:pt x="1130134" y="377024"/>
                </a:lnTo>
                <a:lnTo>
                  <a:pt x="1126418" y="340431"/>
                </a:lnTo>
                <a:lnTo>
                  <a:pt x="1117775" y="306690"/>
                </a:lnTo>
                <a:lnTo>
                  <a:pt x="1104145" y="271419"/>
                </a:lnTo>
                <a:lnTo>
                  <a:pt x="1087601" y="235818"/>
                </a:lnTo>
                <a:lnTo>
                  <a:pt x="1069761" y="202517"/>
                </a:lnTo>
                <a:lnTo>
                  <a:pt x="1037020" y="159301"/>
                </a:lnTo>
                <a:lnTo>
                  <a:pt x="1000752" y="119929"/>
                </a:lnTo>
                <a:lnTo>
                  <a:pt x="959501" y="85164"/>
                </a:lnTo>
                <a:lnTo>
                  <a:pt x="929018" y="657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2"/>
          <p:cNvSpPr/>
          <p:nvPr/>
        </p:nvSpPr>
        <p:spPr>
          <a:xfrm>
            <a:off x="7599995" y="3945162"/>
            <a:ext cx="2217974" cy="4020666"/>
          </a:xfrm>
          <a:custGeom>
            <a:avLst/>
            <a:gdLst/>
            <a:ahLst/>
            <a:cxnLst/>
            <a:rect l="0" t="0" r="0" b="0"/>
            <a:pathLst>
              <a:path w="2217974" h="4020666">
                <a:moveTo>
                  <a:pt x="2217973" y="9437"/>
                </a:moveTo>
                <a:lnTo>
                  <a:pt x="2217973" y="33"/>
                </a:lnTo>
                <a:lnTo>
                  <a:pt x="2209847" y="2"/>
                </a:lnTo>
                <a:lnTo>
                  <a:pt x="2213934" y="0"/>
                </a:lnTo>
                <a:lnTo>
                  <a:pt x="2215280" y="1048"/>
                </a:lnTo>
                <a:lnTo>
                  <a:pt x="2217942" y="9322"/>
                </a:lnTo>
                <a:lnTo>
                  <a:pt x="2203639" y="23769"/>
                </a:lnTo>
                <a:lnTo>
                  <a:pt x="2201116" y="29090"/>
                </a:lnTo>
                <a:lnTo>
                  <a:pt x="2199495" y="36041"/>
                </a:lnTo>
                <a:lnTo>
                  <a:pt x="2191005" y="45728"/>
                </a:lnTo>
                <a:lnTo>
                  <a:pt x="2188876" y="54436"/>
                </a:lnTo>
                <a:lnTo>
                  <a:pt x="2183251" y="63203"/>
                </a:lnTo>
                <a:lnTo>
                  <a:pt x="2180070" y="72442"/>
                </a:lnTo>
                <a:lnTo>
                  <a:pt x="2174001" y="81821"/>
                </a:lnTo>
                <a:lnTo>
                  <a:pt x="2170686" y="91242"/>
                </a:lnTo>
                <a:lnTo>
                  <a:pt x="2164579" y="100675"/>
                </a:lnTo>
                <a:lnTo>
                  <a:pt x="2161253" y="110112"/>
                </a:lnTo>
                <a:lnTo>
                  <a:pt x="2155141" y="119550"/>
                </a:lnTo>
                <a:lnTo>
                  <a:pt x="2152864" y="130036"/>
                </a:lnTo>
                <a:lnTo>
                  <a:pt x="2151142" y="144912"/>
                </a:lnTo>
                <a:lnTo>
                  <a:pt x="2140271" y="169713"/>
                </a:lnTo>
                <a:lnTo>
                  <a:pt x="2129449" y="187447"/>
                </a:lnTo>
                <a:lnTo>
                  <a:pt x="2121567" y="207051"/>
                </a:lnTo>
                <a:lnTo>
                  <a:pt x="2117448" y="213670"/>
                </a:lnTo>
                <a:lnTo>
                  <a:pt x="2114080" y="223292"/>
                </a:lnTo>
                <a:lnTo>
                  <a:pt x="2099188" y="248725"/>
                </a:lnTo>
                <a:lnTo>
                  <a:pt x="2095387" y="260245"/>
                </a:lnTo>
                <a:lnTo>
                  <a:pt x="2080329" y="280970"/>
                </a:lnTo>
                <a:lnTo>
                  <a:pt x="2074380" y="300038"/>
                </a:lnTo>
                <a:lnTo>
                  <a:pt x="2060142" y="320723"/>
                </a:lnTo>
                <a:lnTo>
                  <a:pt x="2057640" y="327112"/>
                </a:lnTo>
                <a:lnTo>
                  <a:pt x="2031954" y="358648"/>
                </a:lnTo>
                <a:lnTo>
                  <a:pt x="2029380" y="364941"/>
                </a:lnTo>
                <a:lnTo>
                  <a:pt x="2014266" y="384867"/>
                </a:lnTo>
                <a:lnTo>
                  <a:pt x="2008313" y="403873"/>
                </a:lnTo>
                <a:lnTo>
                  <a:pt x="2004192" y="411258"/>
                </a:lnTo>
                <a:lnTo>
                  <a:pt x="2000823" y="421312"/>
                </a:lnTo>
                <a:lnTo>
                  <a:pt x="1994698" y="430933"/>
                </a:lnTo>
                <a:lnTo>
                  <a:pt x="1992417" y="440425"/>
                </a:lnTo>
                <a:lnTo>
                  <a:pt x="1991883" y="446729"/>
                </a:lnTo>
                <a:lnTo>
                  <a:pt x="1988851" y="453027"/>
                </a:lnTo>
                <a:lnTo>
                  <a:pt x="1976432" y="468761"/>
                </a:lnTo>
                <a:lnTo>
                  <a:pt x="1970544" y="481346"/>
                </a:lnTo>
                <a:lnTo>
                  <a:pt x="1957630" y="497077"/>
                </a:lnTo>
                <a:lnTo>
                  <a:pt x="1951684" y="509661"/>
                </a:lnTo>
                <a:lnTo>
                  <a:pt x="1947563" y="515953"/>
                </a:lnTo>
                <a:lnTo>
                  <a:pt x="1944194" y="525391"/>
                </a:lnTo>
                <a:lnTo>
                  <a:pt x="1920063" y="560192"/>
                </a:lnTo>
                <a:lnTo>
                  <a:pt x="1916120" y="571707"/>
                </a:lnTo>
                <a:lnTo>
                  <a:pt x="1890382" y="604027"/>
                </a:lnTo>
                <a:lnTo>
                  <a:pt x="1887808" y="610328"/>
                </a:lnTo>
                <a:lnTo>
                  <a:pt x="1871383" y="632357"/>
                </a:lnTo>
                <a:lnTo>
                  <a:pt x="1868877" y="638649"/>
                </a:lnTo>
                <a:lnTo>
                  <a:pt x="1852504" y="660672"/>
                </a:lnTo>
                <a:lnTo>
                  <a:pt x="1850000" y="666964"/>
                </a:lnTo>
                <a:lnTo>
                  <a:pt x="1843743" y="677450"/>
                </a:lnTo>
                <a:lnTo>
                  <a:pt x="1840374" y="692326"/>
                </a:lnTo>
                <a:lnTo>
                  <a:pt x="1830372" y="707279"/>
                </a:lnTo>
                <a:lnTo>
                  <a:pt x="1825482" y="713895"/>
                </a:lnTo>
                <a:lnTo>
                  <a:pt x="1819546" y="726688"/>
                </a:lnTo>
                <a:lnTo>
                  <a:pt x="1808586" y="744323"/>
                </a:lnTo>
                <a:lnTo>
                  <a:pt x="1800672" y="763908"/>
                </a:lnTo>
                <a:lnTo>
                  <a:pt x="1787745" y="780145"/>
                </a:lnTo>
                <a:lnTo>
                  <a:pt x="1773779" y="809710"/>
                </a:lnTo>
                <a:lnTo>
                  <a:pt x="1759618" y="827153"/>
                </a:lnTo>
                <a:lnTo>
                  <a:pt x="1745476" y="856890"/>
                </a:lnTo>
                <a:lnTo>
                  <a:pt x="1740559" y="864284"/>
                </a:lnTo>
                <a:lnTo>
                  <a:pt x="1737792" y="874343"/>
                </a:lnTo>
                <a:lnTo>
                  <a:pt x="1735922" y="885013"/>
                </a:lnTo>
                <a:lnTo>
                  <a:pt x="1724994" y="914915"/>
                </a:lnTo>
                <a:lnTo>
                  <a:pt x="1720969" y="921533"/>
                </a:lnTo>
                <a:lnTo>
                  <a:pt x="1710496" y="947136"/>
                </a:lnTo>
                <a:lnTo>
                  <a:pt x="1692175" y="971958"/>
                </a:lnTo>
                <a:lnTo>
                  <a:pt x="1684965" y="989692"/>
                </a:lnTo>
                <a:lnTo>
                  <a:pt x="1674492" y="1006905"/>
                </a:lnTo>
                <a:lnTo>
                  <a:pt x="1668538" y="1026619"/>
                </a:lnTo>
                <a:lnTo>
                  <a:pt x="1664418" y="1034101"/>
                </a:lnTo>
                <a:lnTo>
                  <a:pt x="1649526" y="1078148"/>
                </a:lnTo>
                <a:lnTo>
                  <a:pt x="1641605" y="1092683"/>
                </a:lnTo>
                <a:lnTo>
                  <a:pt x="1636716" y="1100166"/>
                </a:lnTo>
                <a:lnTo>
                  <a:pt x="1630783" y="1113516"/>
                </a:lnTo>
                <a:lnTo>
                  <a:pt x="1626663" y="1119913"/>
                </a:lnTo>
                <a:lnTo>
                  <a:pt x="1624344" y="1129410"/>
                </a:lnTo>
                <a:lnTo>
                  <a:pt x="1623802" y="1135715"/>
                </a:lnTo>
                <a:lnTo>
                  <a:pt x="1620765" y="1142015"/>
                </a:lnTo>
                <a:lnTo>
                  <a:pt x="1610269" y="1159613"/>
                </a:lnTo>
                <a:lnTo>
                  <a:pt x="1602455" y="1179189"/>
                </a:lnTo>
                <a:lnTo>
                  <a:pt x="1589541" y="1195425"/>
                </a:lnTo>
                <a:lnTo>
                  <a:pt x="1583595" y="1208071"/>
                </a:lnTo>
                <a:lnTo>
                  <a:pt x="1570667" y="1223814"/>
                </a:lnTo>
                <a:lnTo>
                  <a:pt x="1564718" y="1236400"/>
                </a:lnTo>
                <a:lnTo>
                  <a:pt x="1551791" y="1252131"/>
                </a:lnTo>
                <a:lnTo>
                  <a:pt x="1545841" y="1264715"/>
                </a:lnTo>
                <a:lnTo>
                  <a:pt x="1541721" y="1271007"/>
                </a:lnTo>
                <a:lnTo>
                  <a:pt x="1531178" y="1296370"/>
                </a:lnTo>
                <a:lnTo>
                  <a:pt x="1523460" y="1307886"/>
                </a:lnTo>
                <a:lnTo>
                  <a:pt x="1517524" y="1321172"/>
                </a:lnTo>
                <a:lnTo>
                  <a:pt x="1504600" y="1338101"/>
                </a:lnTo>
                <a:lnTo>
                  <a:pt x="1498651" y="1357125"/>
                </a:lnTo>
                <a:lnTo>
                  <a:pt x="1494530" y="1364513"/>
                </a:lnTo>
                <a:lnTo>
                  <a:pt x="1491161" y="1374568"/>
                </a:lnTo>
                <a:lnTo>
                  <a:pt x="1476268" y="1400168"/>
                </a:lnTo>
                <a:lnTo>
                  <a:pt x="1472467" y="1411699"/>
                </a:lnTo>
                <a:lnTo>
                  <a:pt x="1456099" y="1434551"/>
                </a:lnTo>
                <a:lnTo>
                  <a:pt x="1443282" y="1478388"/>
                </a:lnTo>
                <a:lnTo>
                  <a:pt x="1436629" y="1491181"/>
                </a:lnTo>
                <a:lnTo>
                  <a:pt x="1435953" y="1494344"/>
                </a:lnTo>
                <a:lnTo>
                  <a:pt x="1429993" y="1503806"/>
                </a:lnTo>
                <a:lnTo>
                  <a:pt x="1419633" y="1516398"/>
                </a:lnTo>
                <a:lnTo>
                  <a:pt x="1413703" y="1528984"/>
                </a:lnTo>
                <a:lnTo>
                  <a:pt x="1411232" y="1532130"/>
                </a:lnTo>
                <a:lnTo>
                  <a:pt x="1408486" y="1541219"/>
                </a:lnTo>
                <a:lnTo>
                  <a:pt x="1406217" y="1551201"/>
                </a:lnTo>
                <a:lnTo>
                  <a:pt x="1399012" y="1566154"/>
                </a:lnTo>
                <a:lnTo>
                  <a:pt x="1398291" y="1569494"/>
                </a:lnTo>
                <a:lnTo>
                  <a:pt x="1392268" y="1579207"/>
                </a:lnTo>
                <a:lnTo>
                  <a:pt x="1381885" y="1591883"/>
                </a:lnTo>
                <a:lnTo>
                  <a:pt x="1375952" y="1604485"/>
                </a:lnTo>
                <a:lnTo>
                  <a:pt x="1373479" y="1607633"/>
                </a:lnTo>
                <a:lnTo>
                  <a:pt x="1370733" y="1616723"/>
                </a:lnTo>
                <a:lnTo>
                  <a:pt x="1368464" y="1626706"/>
                </a:lnTo>
                <a:lnTo>
                  <a:pt x="1361260" y="1641661"/>
                </a:lnTo>
                <a:lnTo>
                  <a:pt x="1360539" y="1645000"/>
                </a:lnTo>
                <a:lnTo>
                  <a:pt x="1354516" y="1654712"/>
                </a:lnTo>
                <a:lnTo>
                  <a:pt x="1344133" y="1667388"/>
                </a:lnTo>
                <a:lnTo>
                  <a:pt x="1338198" y="1679991"/>
                </a:lnTo>
                <a:lnTo>
                  <a:pt x="1327238" y="1697590"/>
                </a:lnTo>
                <a:lnTo>
                  <a:pt x="1319325" y="1717165"/>
                </a:lnTo>
                <a:lnTo>
                  <a:pt x="1306398" y="1733402"/>
                </a:lnTo>
                <a:lnTo>
                  <a:pt x="1300449" y="1746048"/>
                </a:lnTo>
                <a:lnTo>
                  <a:pt x="1297977" y="1749199"/>
                </a:lnTo>
                <a:lnTo>
                  <a:pt x="1295229" y="1758293"/>
                </a:lnTo>
                <a:lnTo>
                  <a:pt x="1292959" y="1768277"/>
                </a:lnTo>
                <a:lnTo>
                  <a:pt x="1285754" y="1783232"/>
                </a:lnTo>
                <a:lnTo>
                  <a:pt x="1285033" y="1786573"/>
                </a:lnTo>
                <a:lnTo>
                  <a:pt x="1260221" y="1833761"/>
                </a:lnTo>
                <a:lnTo>
                  <a:pt x="1242575" y="1858005"/>
                </a:lnTo>
                <a:lnTo>
                  <a:pt x="1226376" y="1894932"/>
                </a:lnTo>
                <a:lnTo>
                  <a:pt x="1212205" y="1913570"/>
                </a:lnTo>
                <a:lnTo>
                  <a:pt x="1206103" y="1932803"/>
                </a:lnTo>
                <a:lnTo>
                  <a:pt x="1173458" y="1979638"/>
                </a:lnTo>
                <a:lnTo>
                  <a:pt x="1165085" y="1994712"/>
                </a:lnTo>
                <a:lnTo>
                  <a:pt x="1161089" y="2006286"/>
                </a:lnTo>
                <a:lnTo>
                  <a:pt x="1129402" y="2050832"/>
                </a:lnTo>
                <a:lnTo>
                  <a:pt x="1117893" y="2070223"/>
                </a:lnTo>
                <a:lnTo>
                  <a:pt x="1106538" y="2098350"/>
                </a:lnTo>
                <a:lnTo>
                  <a:pt x="1075937" y="2144624"/>
                </a:lnTo>
                <a:lnTo>
                  <a:pt x="1050434" y="2187500"/>
                </a:lnTo>
                <a:lnTo>
                  <a:pt x="1043180" y="2206826"/>
                </a:lnTo>
                <a:lnTo>
                  <a:pt x="1016143" y="2253005"/>
                </a:lnTo>
                <a:lnTo>
                  <a:pt x="984717" y="2297765"/>
                </a:lnTo>
                <a:lnTo>
                  <a:pt x="956402" y="2344718"/>
                </a:lnTo>
                <a:lnTo>
                  <a:pt x="929137" y="2390855"/>
                </a:lnTo>
                <a:lnTo>
                  <a:pt x="911969" y="2432329"/>
                </a:lnTo>
                <a:lnTo>
                  <a:pt x="889971" y="2474787"/>
                </a:lnTo>
                <a:lnTo>
                  <a:pt x="885217" y="2492267"/>
                </a:lnTo>
                <a:lnTo>
                  <a:pt x="877166" y="2507934"/>
                </a:lnTo>
                <a:lnTo>
                  <a:pt x="852560" y="2550673"/>
                </a:lnTo>
                <a:lnTo>
                  <a:pt x="827413" y="2592752"/>
                </a:lnTo>
                <a:lnTo>
                  <a:pt x="802246" y="2635235"/>
                </a:lnTo>
                <a:lnTo>
                  <a:pt x="780223" y="2677413"/>
                </a:lnTo>
                <a:lnTo>
                  <a:pt x="755055" y="2718783"/>
                </a:lnTo>
                <a:lnTo>
                  <a:pt x="729886" y="2759992"/>
                </a:lnTo>
                <a:lnTo>
                  <a:pt x="707864" y="2803192"/>
                </a:lnTo>
                <a:lnTo>
                  <a:pt x="682696" y="2844915"/>
                </a:lnTo>
                <a:lnTo>
                  <a:pt x="660673" y="2888134"/>
                </a:lnTo>
                <a:lnTo>
                  <a:pt x="639000" y="2925840"/>
                </a:lnTo>
                <a:lnTo>
                  <a:pt x="629017" y="2939470"/>
                </a:lnTo>
                <a:lnTo>
                  <a:pt x="607449" y="2984737"/>
                </a:lnTo>
                <a:lnTo>
                  <a:pt x="598877" y="3004229"/>
                </a:lnTo>
                <a:lnTo>
                  <a:pt x="593774" y="3023287"/>
                </a:lnTo>
                <a:lnTo>
                  <a:pt x="566703" y="3067404"/>
                </a:lnTo>
                <a:lnTo>
                  <a:pt x="544292" y="3111453"/>
                </a:lnTo>
                <a:lnTo>
                  <a:pt x="522247" y="3155498"/>
                </a:lnTo>
                <a:lnTo>
                  <a:pt x="500224" y="3199543"/>
                </a:lnTo>
                <a:lnTo>
                  <a:pt x="478202" y="3243588"/>
                </a:lnTo>
                <a:lnTo>
                  <a:pt x="456179" y="3287632"/>
                </a:lnTo>
                <a:lnTo>
                  <a:pt x="434156" y="3331678"/>
                </a:lnTo>
                <a:lnTo>
                  <a:pt x="412134" y="3375723"/>
                </a:lnTo>
                <a:lnTo>
                  <a:pt x="390111" y="3419768"/>
                </a:lnTo>
                <a:lnTo>
                  <a:pt x="374731" y="3444936"/>
                </a:lnTo>
                <a:lnTo>
                  <a:pt x="346455" y="3488981"/>
                </a:lnTo>
                <a:lnTo>
                  <a:pt x="324067" y="3533026"/>
                </a:lnTo>
                <a:lnTo>
                  <a:pt x="302023" y="3577070"/>
                </a:lnTo>
                <a:lnTo>
                  <a:pt x="280000" y="3621115"/>
                </a:lnTo>
                <a:lnTo>
                  <a:pt x="266366" y="3645235"/>
                </a:lnTo>
                <a:lnTo>
                  <a:pt x="247360" y="3663981"/>
                </a:lnTo>
                <a:lnTo>
                  <a:pt x="221349" y="3705942"/>
                </a:lnTo>
                <a:lnTo>
                  <a:pt x="216247" y="3722687"/>
                </a:lnTo>
                <a:lnTo>
                  <a:pt x="202388" y="3744338"/>
                </a:lnTo>
                <a:lnTo>
                  <a:pt x="191218" y="3768829"/>
                </a:lnTo>
                <a:lnTo>
                  <a:pt x="162529" y="3815405"/>
                </a:lnTo>
                <a:lnTo>
                  <a:pt x="143537" y="3833924"/>
                </a:lnTo>
                <a:lnTo>
                  <a:pt x="114655" y="3876064"/>
                </a:lnTo>
                <a:lnTo>
                  <a:pt x="77651" y="3917433"/>
                </a:lnTo>
                <a:lnTo>
                  <a:pt x="40923" y="3961836"/>
                </a:lnTo>
                <a:lnTo>
                  <a:pt x="31468" y="3975735"/>
                </a:lnTo>
                <a:lnTo>
                  <a:pt x="23073" y="3981835"/>
                </a:lnTo>
                <a:lnTo>
                  <a:pt x="11651" y="4001910"/>
                </a:lnTo>
                <a:lnTo>
                  <a:pt x="10914" y="4005016"/>
                </a:lnTo>
                <a:lnTo>
                  <a:pt x="5" y="4020659"/>
                </a:lnTo>
                <a:lnTo>
                  <a:pt x="0" y="40206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2300"/>
            <a:ext cx="9838436" cy="4420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SMARTInkShape-3"/>
          <p:cNvSpPr/>
          <p:nvPr/>
        </p:nvSpPr>
        <p:spPr>
          <a:xfrm>
            <a:off x="7543423" y="4067858"/>
            <a:ext cx="1283533" cy="566291"/>
          </a:xfrm>
          <a:custGeom>
            <a:avLst/>
            <a:gdLst/>
            <a:ahLst/>
            <a:cxnLst/>
            <a:rect l="0" t="0" r="0" b="0"/>
            <a:pathLst>
              <a:path w="1283533" h="566291">
                <a:moveTo>
                  <a:pt x="179268" y="509661"/>
                </a:moveTo>
                <a:lnTo>
                  <a:pt x="192405" y="509661"/>
                </a:lnTo>
                <a:lnTo>
                  <a:pt x="198390" y="512457"/>
                </a:lnTo>
                <a:lnTo>
                  <a:pt x="205767" y="517787"/>
                </a:lnTo>
                <a:lnTo>
                  <a:pt x="214759" y="518840"/>
                </a:lnTo>
                <a:lnTo>
                  <a:pt x="220560" y="518985"/>
                </a:lnTo>
                <a:lnTo>
                  <a:pt x="226635" y="521844"/>
                </a:lnTo>
                <a:lnTo>
                  <a:pt x="229722" y="524075"/>
                </a:lnTo>
                <a:lnTo>
                  <a:pt x="244088" y="527215"/>
                </a:lnTo>
                <a:lnTo>
                  <a:pt x="280915" y="529563"/>
                </a:lnTo>
                <a:lnTo>
                  <a:pt x="302778" y="536003"/>
                </a:lnTo>
                <a:lnTo>
                  <a:pt x="349760" y="537924"/>
                </a:lnTo>
                <a:lnTo>
                  <a:pt x="360960" y="539002"/>
                </a:lnTo>
                <a:lnTo>
                  <a:pt x="379490" y="545441"/>
                </a:lnTo>
                <a:lnTo>
                  <a:pt x="415400" y="550037"/>
                </a:lnTo>
                <a:lnTo>
                  <a:pt x="434152" y="554833"/>
                </a:lnTo>
                <a:lnTo>
                  <a:pt x="478146" y="556734"/>
                </a:lnTo>
                <a:lnTo>
                  <a:pt x="503313" y="557877"/>
                </a:lnTo>
                <a:lnTo>
                  <a:pt x="547551" y="565413"/>
                </a:lnTo>
                <a:lnTo>
                  <a:pt x="594375" y="566239"/>
                </a:lnTo>
                <a:lnTo>
                  <a:pt x="638583" y="566287"/>
                </a:lnTo>
                <a:lnTo>
                  <a:pt x="684472" y="566290"/>
                </a:lnTo>
                <a:lnTo>
                  <a:pt x="719869" y="563494"/>
                </a:lnTo>
                <a:lnTo>
                  <a:pt x="763837" y="557435"/>
                </a:lnTo>
                <a:lnTo>
                  <a:pt x="809606" y="556903"/>
                </a:lnTo>
                <a:lnTo>
                  <a:pt x="823313" y="555826"/>
                </a:lnTo>
                <a:lnTo>
                  <a:pt x="868371" y="548290"/>
                </a:lnTo>
                <a:lnTo>
                  <a:pt x="889380" y="546625"/>
                </a:lnTo>
                <a:lnTo>
                  <a:pt x="929001" y="538873"/>
                </a:lnTo>
                <a:lnTo>
                  <a:pt x="960654" y="535357"/>
                </a:lnTo>
                <a:lnTo>
                  <a:pt x="1006566" y="520810"/>
                </a:lnTo>
                <a:lnTo>
                  <a:pt x="1049435" y="506113"/>
                </a:lnTo>
                <a:lnTo>
                  <a:pt x="1095181" y="481331"/>
                </a:lnTo>
                <a:lnTo>
                  <a:pt x="1138841" y="459323"/>
                </a:lnTo>
                <a:lnTo>
                  <a:pt x="1181684" y="425301"/>
                </a:lnTo>
                <a:lnTo>
                  <a:pt x="1192126" y="417636"/>
                </a:lnTo>
                <a:lnTo>
                  <a:pt x="1230161" y="374452"/>
                </a:lnTo>
                <a:lnTo>
                  <a:pt x="1245183" y="356489"/>
                </a:lnTo>
                <a:lnTo>
                  <a:pt x="1260385" y="333391"/>
                </a:lnTo>
                <a:lnTo>
                  <a:pt x="1266611" y="313616"/>
                </a:lnTo>
                <a:lnTo>
                  <a:pt x="1279598" y="289526"/>
                </a:lnTo>
                <a:lnTo>
                  <a:pt x="1282369" y="276762"/>
                </a:lnTo>
                <a:lnTo>
                  <a:pt x="1283516" y="233346"/>
                </a:lnTo>
                <a:lnTo>
                  <a:pt x="1283532" y="215281"/>
                </a:lnTo>
                <a:lnTo>
                  <a:pt x="1280738" y="208239"/>
                </a:lnTo>
                <a:lnTo>
                  <a:pt x="1277049" y="201614"/>
                </a:lnTo>
                <a:lnTo>
                  <a:pt x="1273923" y="191988"/>
                </a:lnTo>
                <a:lnTo>
                  <a:pt x="1267870" y="182494"/>
                </a:lnTo>
                <a:lnTo>
                  <a:pt x="1264562" y="173040"/>
                </a:lnTo>
                <a:lnTo>
                  <a:pt x="1223750" y="128988"/>
                </a:lnTo>
                <a:lnTo>
                  <a:pt x="1217463" y="125492"/>
                </a:lnTo>
                <a:lnTo>
                  <a:pt x="1211174" y="122890"/>
                </a:lnTo>
                <a:lnTo>
                  <a:pt x="1201738" y="116578"/>
                </a:lnTo>
                <a:lnTo>
                  <a:pt x="1164860" y="104780"/>
                </a:lnTo>
                <a:lnTo>
                  <a:pt x="1158082" y="104246"/>
                </a:lnTo>
                <a:lnTo>
                  <a:pt x="1151574" y="101212"/>
                </a:lnTo>
                <a:lnTo>
                  <a:pt x="1148370" y="98935"/>
                </a:lnTo>
                <a:lnTo>
                  <a:pt x="1110894" y="86373"/>
                </a:lnTo>
                <a:lnTo>
                  <a:pt x="1091509" y="84177"/>
                </a:lnTo>
                <a:lnTo>
                  <a:pt x="1078891" y="78540"/>
                </a:lnTo>
                <a:lnTo>
                  <a:pt x="1031959" y="65971"/>
                </a:lnTo>
                <a:lnTo>
                  <a:pt x="1009229" y="58785"/>
                </a:lnTo>
                <a:lnTo>
                  <a:pt x="965748" y="56755"/>
                </a:lnTo>
                <a:lnTo>
                  <a:pt x="921737" y="48072"/>
                </a:lnTo>
                <a:lnTo>
                  <a:pt x="903911" y="46403"/>
                </a:lnTo>
                <a:lnTo>
                  <a:pt x="885163" y="39772"/>
                </a:lnTo>
                <a:lnTo>
                  <a:pt x="842972" y="37870"/>
                </a:lnTo>
                <a:lnTo>
                  <a:pt x="799035" y="29195"/>
                </a:lnTo>
                <a:lnTo>
                  <a:pt x="755851" y="21905"/>
                </a:lnTo>
                <a:lnTo>
                  <a:pt x="709364" y="19053"/>
                </a:lnTo>
                <a:lnTo>
                  <a:pt x="695914" y="17906"/>
                </a:lnTo>
                <a:lnTo>
                  <a:pt x="651219" y="10025"/>
                </a:lnTo>
                <a:lnTo>
                  <a:pt x="607135" y="9471"/>
                </a:lnTo>
                <a:lnTo>
                  <a:pt x="563088" y="876"/>
                </a:lnTo>
                <a:lnTo>
                  <a:pt x="518848" y="76"/>
                </a:lnTo>
                <a:lnTo>
                  <a:pt x="472025" y="4"/>
                </a:lnTo>
                <a:lnTo>
                  <a:pt x="427818" y="0"/>
                </a:lnTo>
                <a:lnTo>
                  <a:pt x="381929" y="8125"/>
                </a:lnTo>
                <a:lnTo>
                  <a:pt x="336648" y="10409"/>
                </a:lnTo>
                <a:lnTo>
                  <a:pt x="292530" y="21085"/>
                </a:lnTo>
                <a:lnTo>
                  <a:pt x="273651" y="26172"/>
                </a:lnTo>
                <a:lnTo>
                  <a:pt x="254774" y="30476"/>
                </a:lnTo>
                <a:lnTo>
                  <a:pt x="217021" y="44583"/>
                </a:lnTo>
                <a:lnTo>
                  <a:pt x="198145" y="49214"/>
                </a:lnTo>
                <a:lnTo>
                  <a:pt x="182065" y="57228"/>
                </a:lnTo>
                <a:lnTo>
                  <a:pt x="139159" y="81820"/>
                </a:lnTo>
                <a:lnTo>
                  <a:pt x="92536" y="124530"/>
                </a:lnTo>
                <a:lnTo>
                  <a:pt x="75627" y="144196"/>
                </a:lnTo>
                <a:lnTo>
                  <a:pt x="68187" y="154273"/>
                </a:lnTo>
                <a:lnTo>
                  <a:pt x="45311" y="172634"/>
                </a:lnTo>
                <a:lnTo>
                  <a:pt x="41080" y="181944"/>
                </a:lnTo>
                <a:lnTo>
                  <a:pt x="38151" y="192025"/>
                </a:lnTo>
                <a:lnTo>
                  <a:pt x="13506" y="238340"/>
                </a:lnTo>
                <a:lnTo>
                  <a:pt x="1416" y="280399"/>
                </a:lnTo>
                <a:lnTo>
                  <a:pt x="0" y="322881"/>
                </a:lnTo>
                <a:lnTo>
                  <a:pt x="999" y="351571"/>
                </a:lnTo>
                <a:lnTo>
                  <a:pt x="19475" y="394367"/>
                </a:lnTo>
                <a:lnTo>
                  <a:pt x="24354" y="401790"/>
                </a:lnTo>
                <a:lnTo>
                  <a:pt x="30283" y="415101"/>
                </a:lnTo>
                <a:lnTo>
                  <a:pt x="72309" y="459323"/>
                </a:lnTo>
                <a:lnTo>
                  <a:pt x="87685" y="471908"/>
                </a:lnTo>
                <a:lnTo>
                  <a:pt x="98714" y="477152"/>
                </a:lnTo>
                <a:lnTo>
                  <a:pt x="120088" y="483315"/>
                </a:lnTo>
                <a:lnTo>
                  <a:pt x="157320" y="505543"/>
                </a:lnTo>
                <a:lnTo>
                  <a:pt x="177109" y="511645"/>
                </a:lnTo>
                <a:lnTo>
                  <a:pt x="180975" y="514129"/>
                </a:lnTo>
                <a:lnTo>
                  <a:pt x="226648" y="526376"/>
                </a:lnTo>
                <a:lnTo>
                  <a:pt x="245392" y="530693"/>
                </a:lnTo>
                <a:lnTo>
                  <a:pt x="265505" y="536537"/>
                </a:lnTo>
                <a:lnTo>
                  <a:pt x="301965" y="53797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4"/>
          <p:cNvSpPr/>
          <p:nvPr/>
        </p:nvSpPr>
        <p:spPr>
          <a:xfrm>
            <a:off x="4268339" y="4030104"/>
            <a:ext cx="1028705" cy="792807"/>
          </a:xfrm>
          <a:custGeom>
            <a:avLst/>
            <a:gdLst/>
            <a:ahLst/>
            <a:cxnLst/>
            <a:rect l="0" t="0" r="0" b="0"/>
            <a:pathLst>
              <a:path w="1028705" h="792807">
                <a:moveTo>
                  <a:pt x="141550" y="113259"/>
                </a:moveTo>
                <a:lnTo>
                  <a:pt x="149676" y="113259"/>
                </a:lnTo>
                <a:lnTo>
                  <a:pt x="150113" y="112210"/>
                </a:lnTo>
                <a:lnTo>
                  <a:pt x="150599" y="108248"/>
                </a:lnTo>
                <a:lnTo>
                  <a:pt x="151778" y="106772"/>
                </a:lnTo>
                <a:lnTo>
                  <a:pt x="155883" y="105132"/>
                </a:lnTo>
                <a:lnTo>
                  <a:pt x="167064" y="103031"/>
                </a:lnTo>
                <a:lnTo>
                  <a:pt x="188761" y="87511"/>
                </a:lnTo>
                <a:lnTo>
                  <a:pt x="195042" y="85036"/>
                </a:lnTo>
                <a:lnTo>
                  <a:pt x="204474" y="78796"/>
                </a:lnTo>
                <a:lnTo>
                  <a:pt x="213910" y="75432"/>
                </a:lnTo>
                <a:lnTo>
                  <a:pt x="223348" y="69308"/>
                </a:lnTo>
                <a:lnTo>
                  <a:pt x="233834" y="67028"/>
                </a:lnTo>
                <a:lnTo>
                  <a:pt x="248710" y="65303"/>
                </a:lnTo>
                <a:lnTo>
                  <a:pt x="261274" y="59666"/>
                </a:lnTo>
                <a:lnTo>
                  <a:pt x="276766" y="56481"/>
                </a:lnTo>
                <a:lnTo>
                  <a:pt x="289512" y="50410"/>
                </a:lnTo>
                <a:lnTo>
                  <a:pt x="330504" y="44583"/>
                </a:lnTo>
                <a:lnTo>
                  <a:pt x="349246" y="39777"/>
                </a:lnTo>
                <a:lnTo>
                  <a:pt x="374171" y="36971"/>
                </a:lnTo>
                <a:lnTo>
                  <a:pt x="415430" y="26117"/>
                </a:lnTo>
                <a:lnTo>
                  <a:pt x="434185" y="21022"/>
                </a:lnTo>
                <a:lnTo>
                  <a:pt x="464552" y="18111"/>
                </a:lnTo>
                <a:lnTo>
                  <a:pt x="479035" y="12474"/>
                </a:lnTo>
                <a:lnTo>
                  <a:pt x="525308" y="9616"/>
                </a:lnTo>
                <a:lnTo>
                  <a:pt x="534431" y="8469"/>
                </a:lnTo>
                <a:lnTo>
                  <a:pt x="563486" y="1323"/>
                </a:lnTo>
                <a:lnTo>
                  <a:pt x="609292" y="52"/>
                </a:lnTo>
                <a:lnTo>
                  <a:pt x="654564" y="3"/>
                </a:lnTo>
                <a:lnTo>
                  <a:pt x="701380" y="0"/>
                </a:lnTo>
                <a:lnTo>
                  <a:pt x="730815" y="1049"/>
                </a:lnTo>
                <a:lnTo>
                  <a:pt x="776905" y="15666"/>
                </a:lnTo>
                <a:lnTo>
                  <a:pt x="800507" y="23464"/>
                </a:lnTo>
                <a:lnTo>
                  <a:pt x="820459" y="37943"/>
                </a:lnTo>
                <a:lnTo>
                  <a:pt x="861049" y="66073"/>
                </a:lnTo>
                <a:lnTo>
                  <a:pt x="898614" y="91237"/>
                </a:lnTo>
                <a:lnTo>
                  <a:pt x="931263" y="138168"/>
                </a:lnTo>
                <a:lnTo>
                  <a:pt x="949043" y="157281"/>
                </a:lnTo>
                <a:lnTo>
                  <a:pt x="963255" y="186795"/>
                </a:lnTo>
                <a:lnTo>
                  <a:pt x="986814" y="214905"/>
                </a:lnTo>
                <a:lnTo>
                  <a:pt x="992958" y="233972"/>
                </a:lnTo>
                <a:lnTo>
                  <a:pt x="995447" y="237779"/>
                </a:lnTo>
                <a:lnTo>
                  <a:pt x="998950" y="253158"/>
                </a:lnTo>
                <a:lnTo>
                  <a:pt x="1001182" y="269610"/>
                </a:lnTo>
                <a:lnTo>
                  <a:pt x="1006824" y="280767"/>
                </a:lnTo>
                <a:lnTo>
                  <a:pt x="1016270" y="323972"/>
                </a:lnTo>
                <a:lnTo>
                  <a:pt x="1022045" y="370248"/>
                </a:lnTo>
                <a:lnTo>
                  <a:pt x="1027417" y="388674"/>
                </a:lnTo>
                <a:lnTo>
                  <a:pt x="1028704" y="426515"/>
                </a:lnTo>
                <a:lnTo>
                  <a:pt x="1019559" y="469530"/>
                </a:lnTo>
                <a:lnTo>
                  <a:pt x="1018329" y="484605"/>
                </a:lnTo>
                <a:lnTo>
                  <a:pt x="1007654" y="509485"/>
                </a:lnTo>
                <a:lnTo>
                  <a:pt x="1003638" y="515875"/>
                </a:lnTo>
                <a:lnTo>
                  <a:pt x="1001377" y="525369"/>
                </a:lnTo>
                <a:lnTo>
                  <a:pt x="1000848" y="531674"/>
                </a:lnTo>
                <a:lnTo>
                  <a:pt x="997816" y="537972"/>
                </a:lnTo>
                <a:lnTo>
                  <a:pt x="994022" y="544267"/>
                </a:lnTo>
                <a:lnTo>
                  <a:pt x="990837" y="553707"/>
                </a:lnTo>
                <a:lnTo>
                  <a:pt x="984767" y="563145"/>
                </a:lnTo>
                <a:lnTo>
                  <a:pt x="981453" y="572584"/>
                </a:lnTo>
                <a:lnTo>
                  <a:pt x="955974" y="604044"/>
                </a:lnTo>
                <a:lnTo>
                  <a:pt x="953404" y="610336"/>
                </a:lnTo>
                <a:lnTo>
                  <a:pt x="927664" y="641797"/>
                </a:lnTo>
                <a:lnTo>
                  <a:pt x="925091" y="648089"/>
                </a:lnTo>
                <a:lnTo>
                  <a:pt x="920450" y="654381"/>
                </a:lnTo>
                <a:lnTo>
                  <a:pt x="914893" y="657877"/>
                </a:lnTo>
                <a:lnTo>
                  <a:pt x="908928" y="660479"/>
                </a:lnTo>
                <a:lnTo>
                  <a:pt x="883803" y="675614"/>
                </a:lnTo>
                <a:lnTo>
                  <a:pt x="872304" y="679433"/>
                </a:lnTo>
                <a:lnTo>
                  <a:pt x="851587" y="694497"/>
                </a:lnTo>
                <a:lnTo>
                  <a:pt x="832521" y="700446"/>
                </a:lnTo>
                <a:lnTo>
                  <a:pt x="802274" y="723997"/>
                </a:lnTo>
                <a:lnTo>
                  <a:pt x="756703" y="740753"/>
                </a:lnTo>
                <a:lnTo>
                  <a:pt x="729320" y="747773"/>
                </a:lnTo>
                <a:lnTo>
                  <a:pt x="720532" y="751819"/>
                </a:lnTo>
                <a:lnTo>
                  <a:pt x="682145" y="757662"/>
                </a:lnTo>
                <a:lnTo>
                  <a:pt x="673349" y="761457"/>
                </a:lnTo>
                <a:lnTo>
                  <a:pt x="657655" y="764642"/>
                </a:lnTo>
                <a:lnTo>
                  <a:pt x="644848" y="770713"/>
                </a:lnTo>
                <a:lnTo>
                  <a:pt x="606629" y="776540"/>
                </a:lnTo>
                <a:lnTo>
                  <a:pt x="597839" y="780334"/>
                </a:lnTo>
                <a:lnTo>
                  <a:pt x="553779" y="784339"/>
                </a:lnTo>
                <a:lnTo>
                  <a:pt x="535797" y="790825"/>
                </a:lnTo>
                <a:lnTo>
                  <a:pt x="490123" y="792756"/>
                </a:lnTo>
                <a:lnTo>
                  <a:pt x="445768" y="792806"/>
                </a:lnTo>
                <a:lnTo>
                  <a:pt x="403439" y="791759"/>
                </a:lnTo>
                <a:lnTo>
                  <a:pt x="384919" y="785338"/>
                </a:lnTo>
                <a:lnTo>
                  <a:pt x="340527" y="783421"/>
                </a:lnTo>
                <a:lnTo>
                  <a:pt x="337123" y="783404"/>
                </a:lnTo>
                <a:lnTo>
                  <a:pt x="294245" y="769311"/>
                </a:lnTo>
                <a:lnTo>
                  <a:pt x="281407" y="765921"/>
                </a:lnTo>
                <a:lnTo>
                  <a:pt x="261188" y="763727"/>
                </a:lnTo>
                <a:lnTo>
                  <a:pt x="242650" y="756404"/>
                </a:lnTo>
                <a:lnTo>
                  <a:pt x="223753" y="752437"/>
                </a:lnTo>
                <a:lnTo>
                  <a:pt x="209602" y="747638"/>
                </a:lnTo>
                <a:lnTo>
                  <a:pt x="202207" y="745467"/>
                </a:lnTo>
                <a:lnTo>
                  <a:pt x="188915" y="738324"/>
                </a:lnTo>
                <a:lnTo>
                  <a:pt x="171180" y="731592"/>
                </a:lnTo>
                <a:lnTo>
                  <a:pt x="151576" y="719909"/>
                </a:lnTo>
                <a:lnTo>
                  <a:pt x="144957" y="717412"/>
                </a:lnTo>
                <a:lnTo>
                  <a:pt x="122689" y="701045"/>
                </a:lnTo>
                <a:lnTo>
                  <a:pt x="116388" y="698541"/>
                </a:lnTo>
                <a:lnTo>
                  <a:pt x="70990" y="656180"/>
                </a:lnTo>
                <a:lnTo>
                  <a:pt x="62500" y="647690"/>
                </a:lnTo>
                <a:lnTo>
                  <a:pt x="59226" y="638823"/>
                </a:lnTo>
                <a:lnTo>
                  <a:pt x="56721" y="628940"/>
                </a:lnTo>
                <a:lnTo>
                  <a:pt x="46569" y="614050"/>
                </a:lnTo>
                <a:lnTo>
                  <a:pt x="41658" y="607442"/>
                </a:lnTo>
                <a:lnTo>
                  <a:pt x="35709" y="594656"/>
                </a:lnTo>
                <a:lnTo>
                  <a:pt x="24746" y="582032"/>
                </a:lnTo>
                <a:lnTo>
                  <a:pt x="21472" y="572938"/>
                </a:lnTo>
                <a:lnTo>
                  <a:pt x="18150" y="551437"/>
                </a:lnTo>
                <a:lnTo>
                  <a:pt x="11451" y="538150"/>
                </a:lnTo>
                <a:lnTo>
                  <a:pt x="1961" y="492756"/>
                </a:lnTo>
                <a:lnTo>
                  <a:pt x="0" y="447638"/>
                </a:lnTo>
                <a:lnTo>
                  <a:pt x="1028" y="421458"/>
                </a:lnTo>
                <a:lnTo>
                  <a:pt x="8104" y="403096"/>
                </a:lnTo>
                <a:lnTo>
                  <a:pt x="12197" y="356443"/>
                </a:lnTo>
                <a:lnTo>
                  <a:pt x="17538" y="338057"/>
                </a:lnTo>
                <a:lnTo>
                  <a:pt x="19825" y="305078"/>
                </a:lnTo>
                <a:lnTo>
                  <a:pt x="26969" y="281438"/>
                </a:lnTo>
                <a:lnTo>
                  <a:pt x="29079" y="261214"/>
                </a:lnTo>
                <a:lnTo>
                  <a:pt x="35749" y="249498"/>
                </a:lnTo>
                <a:lnTo>
                  <a:pt x="43318" y="239385"/>
                </a:lnTo>
                <a:lnTo>
                  <a:pt x="55144" y="205817"/>
                </a:lnTo>
                <a:lnTo>
                  <a:pt x="57366" y="185685"/>
                </a:lnTo>
                <a:lnTo>
                  <a:pt x="68240" y="160638"/>
                </a:lnTo>
                <a:lnTo>
                  <a:pt x="81015" y="144744"/>
                </a:lnTo>
                <a:lnTo>
                  <a:pt x="86946" y="132140"/>
                </a:lnTo>
                <a:lnTo>
                  <a:pt x="107062" y="110113"/>
                </a:lnTo>
                <a:lnTo>
                  <a:pt x="113288" y="106617"/>
                </a:lnTo>
                <a:lnTo>
                  <a:pt x="119551" y="104015"/>
                </a:lnTo>
                <a:lnTo>
                  <a:pt x="139279" y="88187"/>
                </a:lnTo>
                <a:lnTo>
                  <a:pt x="148102" y="84856"/>
                </a:lnTo>
                <a:lnTo>
                  <a:pt x="158596" y="76945"/>
                </a:lnTo>
                <a:lnTo>
                  <a:pt x="167600" y="74742"/>
                </a:lnTo>
                <a:lnTo>
                  <a:pt x="176418" y="69104"/>
                </a:lnTo>
                <a:lnTo>
                  <a:pt x="186911" y="66468"/>
                </a:lnTo>
                <a:lnTo>
                  <a:pt x="198179" y="6606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977900"/>
            <a:ext cx="10016236" cy="42170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-431800"/>
            <a:ext cx="4592828" cy="20076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210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397000"/>
            <a:ext cx="9626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How can shapes be moved on a plane?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127500"/>
            <a:ext cx="8610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 figure, I will perform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reflection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transformation.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19457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397000"/>
            <a:ext cx="9626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How can shapes be moved on a plane?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127500"/>
            <a:ext cx="8610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 figure, I will perform a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reflection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transformation.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17702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2" name="Freeform 1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>
                <a:solidFill>
                  <a:srgbClr val="000000"/>
                </a:solidFill>
                <a:latin typeface="Arial - 33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32000" y="132715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Quick Write</a:t>
            </a:r>
          </a:p>
          <a:p>
            <a:endParaRPr lang="en-US" sz="3200" dirty="0"/>
          </a:p>
          <a:p>
            <a:r>
              <a:rPr lang="en-US" sz="3200" dirty="0" smtClean="0"/>
              <a:t>In your own words….How can rigid shapes be moved on a coordinate plane?  What would be a reason why we would want to transform a shape on a plane?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27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FFD7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0" y="50800"/>
            <a:ext cx="177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HW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9900" y="965200"/>
            <a:ext cx="67564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 - 43"/>
              </a:rPr>
              <a:t>PDF</a:t>
            </a:r>
            <a:endParaRPr lang="en-US" sz="3200" dirty="0">
              <a:solidFill>
                <a:srgbClr val="000000"/>
              </a:solidFill>
              <a:latin typeface="Arial - 43"/>
            </a:endParaRPr>
          </a:p>
        </p:txBody>
      </p:sp>
    </p:spTree>
    <p:extLst>
      <p:ext uri="{BB962C8B-B14F-4D97-AF65-F5344CB8AC3E}">
        <p14:creationId xmlns:p14="http://schemas.microsoft.com/office/powerpoint/2010/main" val="38443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5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86306" y="1105916"/>
            <a:ext cx="6714745" cy="6714872"/>
          </a:xfrm>
          <a:custGeom>
            <a:avLst/>
            <a:gdLst/>
            <a:ahLst/>
            <a:cxnLst/>
            <a:rect l="0" t="0" r="0" b="0"/>
            <a:pathLst>
              <a:path w="6714745" h="6714872">
                <a:moveTo>
                  <a:pt x="0" y="0"/>
                </a:moveTo>
                <a:lnTo>
                  <a:pt x="6714744" y="0"/>
                </a:lnTo>
                <a:lnTo>
                  <a:pt x="6714744" y="6714871"/>
                </a:lnTo>
                <a:lnTo>
                  <a:pt x="0" y="6714871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698117" y="1126109"/>
            <a:ext cx="6724651" cy="6718428"/>
            <a:chOff x="1698117" y="1126109"/>
            <a:chExt cx="6724651" cy="6718428"/>
          </a:xfrm>
        </p:grpSpPr>
        <p:sp>
          <p:nvSpPr>
            <p:cNvPr id="3" name="Freeform 2"/>
            <p:cNvSpPr/>
            <p:nvPr/>
          </p:nvSpPr>
          <p:spPr>
            <a:xfrm>
              <a:off x="1698117" y="1141222"/>
              <a:ext cx="33402" cy="6679693"/>
            </a:xfrm>
            <a:custGeom>
              <a:avLst/>
              <a:gdLst/>
              <a:ahLst/>
              <a:cxnLst/>
              <a:rect l="0" t="0" r="0" b="0"/>
              <a:pathLst>
                <a:path w="33402" h="6679693">
                  <a:moveTo>
                    <a:pt x="0" y="0"/>
                  </a:moveTo>
                  <a:lnTo>
                    <a:pt x="33401" y="0"/>
                  </a:lnTo>
                  <a:lnTo>
                    <a:pt x="33401" y="6679692"/>
                  </a:lnTo>
                  <a:lnTo>
                    <a:pt x="0" y="667969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98117" y="1126109"/>
              <a:ext cx="6722238" cy="33529"/>
            </a:xfrm>
            <a:custGeom>
              <a:avLst/>
              <a:gdLst/>
              <a:ahLst/>
              <a:cxnLst/>
              <a:rect l="0" t="0" r="0" b="0"/>
              <a:pathLst>
                <a:path w="6722238" h="33529">
                  <a:moveTo>
                    <a:pt x="0" y="0"/>
                  </a:moveTo>
                  <a:lnTo>
                    <a:pt x="6722237" y="0"/>
                  </a:lnTo>
                  <a:lnTo>
                    <a:pt x="6722237" y="33528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21612" y="1461897"/>
              <a:ext cx="6687313" cy="34799"/>
            </a:xfrm>
            <a:custGeom>
              <a:avLst/>
              <a:gdLst/>
              <a:ahLst/>
              <a:cxnLst/>
              <a:rect l="0" t="0" r="0" b="0"/>
              <a:pathLst>
                <a:path w="6687313" h="34799">
                  <a:moveTo>
                    <a:pt x="0" y="0"/>
                  </a:moveTo>
                  <a:lnTo>
                    <a:pt x="6687312" y="0"/>
                  </a:lnTo>
                  <a:lnTo>
                    <a:pt x="6687312" y="34798"/>
                  </a:lnTo>
                  <a:lnTo>
                    <a:pt x="0" y="34798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035556" y="1142746"/>
              <a:ext cx="35053" cy="6680074"/>
            </a:xfrm>
            <a:custGeom>
              <a:avLst/>
              <a:gdLst/>
              <a:ahLst/>
              <a:cxnLst/>
              <a:rect l="0" t="0" r="0" b="0"/>
              <a:pathLst>
                <a:path w="35053" h="6680074">
                  <a:moveTo>
                    <a:pt x="0" y="0"/>
                  </a:moveTo>
                  <a:lnTo>
                    <a:pt x="35052" y="0"/>
                  </a:lnTo>
                  <a:lnTo>
                    <a:pt x="35052" y="6680073"/>
                  </a:lnTo>
                  <a:lnTo>
                    <a:pt x="0" y="668007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67661" y="1141222"/>
              <a:ext cx="35053" cy="6679693"/>
            </a:xfrm>
            <a:custGeom>
              <a:avLst/>
              <a:gdLst/>
              <a:ahLst/>
              <a:cxnLst/>
              <a:rect l="0" t="0" r="0" b="0"/>
              <a:pathLst>
                <a:path w="35053" h="6679693">
                  <a:moveTo>
                    <a:pt x="0" y="0"/>
                  </a:moveTo>
                  <a:lnTo>
                    <a:pt x="35052" y="0"/>
                  </a:lnTo>
                  <a:lnTo>
                    <a:pt x="35052" y="6679692"/>
                  </a:lnTo>
                  <a:lnTo>
                    <a:pt x="0" y="667969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04846" y="1142746"/>
              <a:ext cx="38482" cy="6681979"/>
            </a:xfrm>
            <a:custGeom>
              <a:avLst/>
              <a:gdLst/>
              <a:ahLst/>
              <a:cxnLst/>
              <a:rect l="0" t="0" r="0" b="0"/>
              <a:pathLst>
                <a:path w="38482" h="6681979">
                  <a:moveTo>
                    <a:pt x="0" y="0"/>
                  </a:moveTo>
                  <a:lnTo>
                    <a:pt x="38481" y="0"/>
                  </a:lnTo>
                  <a:lnTo>
                    <a:pt x="38481" y="6681978"/>
                  </a:lnTo>
                  <a:lnTo>
                    <a:pt x="0" y="6681978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32252" y="1141222"/>
              <a:ext cx="40133" cy="6683503"/>
            </a:xfrm>
            <a:custGeom>
              <a:avLst/>
              <a:gdLst/>
              <a:ahLst/>
              <a:cxnLst/>
              <a:rect l="0" t="0" r="0" b="0"/>
              <a:pathLst>
                <a:path w="40133" h="6683503">
                  <a:moveTo>
                    <a:pt x="0" y="0"/>
                  </a:moveTo>
                  <a:lnTo>
                    <a:pt x="40132" y="0"/>
                  </a:lnTo>
                  <a:lnTo>
                    <a:pt x="40132" y="6683502"/>
                  </a:lnTo>
                  <a:lnTo>
                    <a:pt x="0" y="668350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369437" y="1142746"/>
              <a:ext cx="34926" cy="6680074"/>
            </a:xfrm>
            <a:custGeom>
              <a:avLst/>
              <a:gdLst/>
              <a:ahLst/>
              <a:cxnLst/>
              <a:rect l="0" t="0" r="0" b="0"/>
              <a:pathLst>
                <a:path w="34926" h="6680074">
                  <a:moveTo>
                    <a:pt x="0" y="0"/>
                  </a:moveTo>
                  <a:lnTo>
                    <a:pt x="34925" y="0"/>
                  </a:lnTo>
                  <a:lnTo>
                    <a:pt x="34925" y="6680073"/>
                  </a:lnTo>
                  <a:lnTo>
                    <a:pt x="0" y="668007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06876" y="1144651"/>
              <a:ext cx="38482" cy="6681725"/>
            </a:xfrm>
            <a:custGeom>
              <a:avLst/>
              <a:gdLst/>
              <a:ahLst/>
              <a:cxnLst/>
              <a:rect l="0" t="0" r="0" b="0"/>
              <a:pathLst>
                <a:path w="38482" h="6681725">
                  <a:moveTo>
                    <a:pt x="0" y="0"/>
                  </a:moveTo>
                  <a:lnTo>
                    <a:pt x="38481" y="0"/>
                  </a:lnTo>
                  <a:lnTo>
                    <a:pt x="38481" y="6681724"/>
                  </a:lnTo>
                  <a:lnTo>
                    <a:pt x="0" y="6681724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40886" y="1142746"/>
              <a:ext cx="36577" cy="6680074"/>
            </a:xfrm>
            <a:custGeom>
              <a:avLst/>
              <a:gdLst/>
              <a:ahLst/>
              <a:cxnLst/>
              <a:rect l="0" t="0" r="0" b="0"/>
              <a:pathLst>
                <a:path w="36577" h="6680074">
                  <a:moveTo>
                    <a:pt x="0" y="0"/>
                  </a:moveTo>
                  <a:lnTo>
                    <a:pt x="36576" y="0"/>
                  </a:lnTo>
                  <a:lnTo>
                    <a:pt x="36576" y="6680073"/>
                  </a:lnTo>
                  <a:lnTo>
                    <a:pt x="0" y="668007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376293" y="1146048"/>
              <a:ext cx="40133" cy="6678042"/>
            </a:xfrm>
            <a:custGeom>
              <a:avLst/>
              <a:gdLst/>
              <a:ahLst/>
              <a:cxnLst/>
              <a:rect l="0" t="0" r="0" b="0"/>
              <a:pathLst>
                <a:path w="40133" h="6678042">
                  <a:moveTo>
                    <a:pt x="0" y="0"/>
                  </a:moveTo>
                  <a:lnTo>
                    <a:pt x="40132" y="0"/>
                  </a:lnTo>
                  <a:lnTo>
                    <a:pt x="40132" y="6678041"/>
                  </a:lnTo>
                  <a:lnTo>
                    <a:pt x="0" y="6678041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01921" y="1142746"/>
              <a:ext cx="43308" cy="6680074"/>
            </a:xfrm>
            <a:custGeom>
              <a:avLst/>
              <a:gdLst/>
              <a:ahLst/>
              <a:cxnLst/>
              <a:rect l="0" t="0" r="0" b="0"/>
              <a:pathLst>
                <a:path w="43308" h="6680074">
                  <a:moveTo>
                    <a:pt x="0" y="0"/>
                  </a:moveTo>
                  <a:lnTo>
                    <a:pt x="43307" y="0"/>
                  </a:lnTo>
                  <a:lnTo>
                    <a:pt x="43307" y="6680073"/>
                  </a:lnTo>
                  <a:lnTo>
                    <a:pt x="0" y="668007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41265" y="1144651"/>
              <a:ext cx="34799" cy="6674994"/>
            </a:xfrm>
            <a:custGeom>
              <a:avLst/>
              <a:gdLst/>
              <a:ahLst/>
              <a:cxnLst/>
              <a:rect l="0" t="0" r="0" b="0"/>
              <a:pathLst>
                <a:path w="34799" h="6674994">
                  <a:moveTo>
                    <a:pt x="0" y="0"/>
                  </a:moveTo>
                  <a:lnTo>
                    <a:pt x="34798" y="0"/>
                  </a:lnTo>
                  <a:lnTo>
                    <a:pt x="34798" y="6674993"/>
                  </a:lnTo>
                  <a:lnTo>
                    <a:pt x="0" y="667499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78323" y="1144651"/>
              <a:ext cx="38228" cy="6676772"/>
            </a:xfrm>
            <a:custGeom>
              <a:avLst/>
              <a:gdLst/>
              <a:ahLst/>
              <a:cxnLst/>
              <a:rect l="0" t="0" r="0" b="0"/>
              <a:pathLst>
                <a:path w="38228" h="6676772">
                  <a:moveTo>
                    <a:pt x="0" y="0"/>
                  </a:moveTo>
                  <a:lnTo>
                    <a:pt x="38227" y="0"/>
                  </a:lnTo>
                  <a:lnTo>
                    <a:pt x="38227" y="6676771"/>
                  </a:lnTo>
                  <a:lnTo>
                    <a:pt x="0" y="6676771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712206" y="1144651"/>
              <a:ext cx="36831" cy="6678169"/>
            </a:xfrm>
            <a:custGeom>
              <a:avLst/>
              <a:gdLst/>
              <a:ahLst/>
              <a:cxnLst/>
              <a:rect l="0" t="0" r="0" b="0"/>
              <a:pathLst>
                <a:path w="36831" h="6678169">
                  <a:moveTo>
                    <a:pt x="0" y="0"/>
                  </a:moveTo>
                  <a:lnTo>
                    <a:pt x="36830" y="0"/>
                  </a:lnTo>
                  <a:lnTo>
                    <a:pt x="36830" y="6678168"/>
                  </a:lnTo>
                  <a:lnTo>
                    <a:pt x="0" y="6678168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047994" y="1146048"/>
              <a:ext cx="40387" cy="6681725"/>
            </a:xfrm>
            <a:custGeom>
              <a:avLst/>
              <a:gdLst/>
              <a:ahLst/>
              <a:cxnLst/>
              <a:rect l="0" t="0" r="0" b="0"/>
              <a:pathLst>
                <a:path w="40387" h="6681725">
                  <a:moveTo>
                    <a:pt x="0" y="0"/>
                  </a:moveTo>
                  <a:lnTo>
                    <a:pt x="40386" y="0"/>
                  </a:lnTo>
                  <a:lnTo>
                    <a:pt x="40386" y="6681724"/>
                  </a:lnTo>
                  <a:lnTo>
                    <a:pt x="0" y="6681724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373622" y="1142746"/>
              <a:ext cx="43308" cy="6683630"/>
            </a:xfrm>
            <a:custGeom>
              <a:avLst/>
              <a:gdLst/>
              <a:ahLst/>
              <a:cxnLst/>
              <a:rect l="0" t="0" r="0" b="0"/>
              <a:pathLst>
                <a:path w="43308" h="6683630">
                  <a:moveTo>
                    <a:pt x="0" y="0"/>
                  </a:moveTo>
                  <a:lnTo>
                    <a:pt x="43307" y="0"/>
                  </a:lnTo>
                  <a:lnTo>
                    <a:pt x="43307" y="6683629"/>
                  </a:lnTo>
                  <a:lnTo>
                    <a:pt x="0" y="668362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712331" y="1144651"/>
              <a:ext cx="38609" cy="6680074"/>
            </a:xfrm>
            <a:custGeom>
              <a:avLst/>
              <a:gdLst/>
              <a:ahLst/>
              <a:cxnLst/>
              <a:rect l="0" t="0" r="0" b="0"/>
              <a:pathLst>
                <a:path w="38609" h="6680074">
                  <a:moveTo>
                    <a:pt x="0" y="0"/>
                  </a:moveTo>
                  <a:lnTo>
                    <a:pt x="38608" y="0"/>
                  </a:lnTo>
                  <a:lnTo>
                    <a:pt x="38608" y="6680073"/>
                  </a:lnTo>
                  <a:lnTo>
                    <a:pt x="0" y="668007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049516" y="1146048"/>
              <a:ext cx="41530" cy="6681725"/>
            </a:xfrm>
            <a:custGeom>
              <a:avLst/>
              <a:gdLst/>
              <a:ahLst/>
              <a:cxnLst/>
              <a:rect l="0" t="0" r="0" b="0"/>
              <a:pathLst>
                <a:path w="41530" h="6681725">
                  <a:moveTo>
                    <a:pt x="0" y="0"/>
                  </a:moveTo>
                  <a:lnTo>
                    <a:pt x="41529" y="0"/>
                  </a:lnTo>
                  <a:lnTo>
                    <a:pt x="41529" y="6681724"/>
                  </a:lnTo>
                  <a:lnTo>
                    <a:pt x="0" y="6681724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383526" y="1144651"/>
              <a:ext cx="40133" cy="6680074"/>
            </a:xfrm>
            <a:custGeom>
              <a:avLst/>
              <a:gdLst/>
              <a:ahLst/>
              <a:cxnLst/>
              <a:rect l="0" t="0" r="0" b="0"/>
              <a:pathLst>
                <a:path w="40133" h="6680074">
                  <a:moveTo>
                    <a:pt x="0" y="0"/>
                  </a:moveTo>
                  <a:lnTo>
                    <a:pt x="40132" y="0"/>
                  </a:lnTo>
                  <a:lnTo>
                    <a:pt x="40132" y="6680073"/>
                  </a:lnTo>
                  <a:lnTo>
                    <a:pt x="0" y="668007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717409" y="1144651"/>
              <a:ext cx="43308" cy="6683503"/>
            </a:xfrm>
            <a:custGeom>
              <a:avLst/>
              <a:gdLst/>
              <a:ahLst/>
              <a:cxnLst/>
              <a:rect l="0" t="0" r="0" b="0"/>
              <a:pathLst>
                <a:path w="43308" h="6683503">
                  <a:moveTo>
                    <a:pt x="0" y="0"/>
                  </a:moveTo>
                  <a:lnTo>
                    <a:pt x="43307" y="0"/>
                  </a:lnTo>
                  <a:lnTo>
                    <a:pt x="43307" y="6683502"/>
                  </a:lnTo>
                  <a:lnTo>
                    <a:pt x="0" y="668350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45069" y="1144651"/>
              <a:ext cx="46737" cy="6683503"/>
            </a:xfrm>
            <a:custGeom>
              <a:avLst/>
              <a:gdLst/>
              <a:ahLst/>
              <a:cxnLst/>
              <a:rect l="0" t="0" r="0" b="0"/>
              <a:pathLst>
                <a:path w="46737" h="6683503">
                  <a:moveTo>
                    <a:pt x="0" y="0"/>
                  </a:moveTo>
                  <a:lnTo>
                    <a:pt x="46736" y="0"/>
                  </a:lnTo>
                  <a:lnTo>
                    <a:pt x="46736" y="6683502"/>
                  </a:lnTo>
                  <a:lnTo>
                    <a:pt x="0" y="6683502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373999" y="1139444"/>
              <a:ext cx="48769" cy="6684645"/>
            </a:xfrm>
            <a:custGeom>
              <a:avLst/>
              <a:gdLst/>
              <a:ahLst/>
              <a:cxnLst/>
              <a:rect l="0" t="0" r="0" b="0"/>
              <a:pathLst>
                <a:path w="48769" h="6684645">
                  <a:moveTo>
                    <a:pt x="0" y="0"/>
                  </a:moveTo>
                  <a:lnTo>
                    <a:pt x="48768" y="0"/>
                  </a:lnTo>
                  <a:lnTo>
                    <a:pt x="48768" y="6684644"/>
                  </a:lnTo>
                  <a:lnTo>
                    <a:pt x="0" y="6684644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717802" y="1797304"/>
              <a:ext cx="6680963" cy="34799"/>
            </a:xfrm>
            <a:custGeom>
              <a:avLst/>
              <a:gdLst/>
              <a:ahLst/>
              <a:cxnLst/>
              <a:rect l="0" t="0" r="0" b="0"/>
              <a:pathLst>
                <a:path w="6680963" h="34799">
                  <a:moveTo>
                    <a:pt x="0" y="0"/>
                  </a:moveTo>
                  <a:lnTo>
                    <a:pt x="6680962" y="0"/>
                  </a:lnTo>
                  <a:lnTo>
                    <a:pt x="6680962" y="34798"/>
                  </a:lnTo>
                  <a:lnTo>
                    <a:pt x="0" y="34798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719707" y="2129917"/>
              <a:ext cx="6690996" cy="34926"/>
            </a:xfrm>
            <a:custGeom>
              <a:avLst/>
              <a:gdLst/>
              <a:ahLst/>
              <a:cxnLst/>
              <a:rect l="0" t="0" r="0" b="0"/>
              <a:pathLst>
                <a:path w="6690996" h="34926">
                  <a:moveTo>
                    <a:pt x="0" y="0"/>
                  </a:moveTo>
                  <a:lnTo>
                    <a:pt x="6690995" y="0"/>
                  </a:lnTo>
                  <a:lnTo>
                    <a:pt x="6690995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716532" y="2456942"/>
              <a:ext cx="6692393" cy="36704"/>
            </a:xfrm>
            <a:custGeom>
              <a:avLst/>
              <a:gdLst/>
              <a:ahLst/>
              <a:cxnLst/>
              <a:rect l="0" t="0" r="0" b="0"/>
              <a:pathLst>
                <a:path w="6692393" h="36704">
                  <a:moveTo>
                    <a:pt x="0" y="0"/>
                  </a:moveTo>
                  <a:lnTo>
                    <a:pt x="6692392" y="0"/>
                  </a:lnTo>
                  <a:lnTo>
                    <a:pt x="6692392" y="36703"/>
                  </a:lnTo>
                  <a:lnTo>
                    <a:pt x="0" y="3670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723263" y="4133850"/>
              <a:ext cx="6692266" cy="36704"/>
            </a:xfrm>
            <a:custGeom>
              <a:avLst/>
              <a:gdLst/>
              <a:ahLst/>
              <a:cxnLst/>
              <a:rect l="0" t="0" r="0" b="0"/>
              <a:pathLst>
                <a:path w="6692266" h="36704">
                  <a:moveTo>
                    <a:pt x="0" y="0"/>
                  </a:moveTo>
                  <a:lnTo>
                    <a:pt x="6692265" y="0"/>
                  </a:lnTo>
                  <a:lnTo>
                    <a:pt x="6692265" y="36703"/>
                  </a:lnTo>
                  <a:lnTo>
                    <a:pt x="0" y="3670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719707" y="3801491"/>
              <a:ext cx="6692393" cy="36704"/>
            </a:xfrm>
            <a:custGeom>
              <a:avLst/>
              <a:gdLst/>
              <a:ahLst/>
              <a:cxnLst/>
              <a:rect l="0" t="0" r="0" b="0"/>
              <a:pathLst>
                <a:path w="6692393" h="36704">
                  <a:moveTo>
                    <a:pt x="0" y="0"/>
                  </a:moveTo>
                  <a:lnTo>
                    <a:pt x="6692392" y="0"/>
                  </a:lnTo>
                  <a:lnTo>
                    <a:pt x="6692392" y="36703"/>
                  </a:lnTo>
                  <a:lnTo>
                    <a:pt x="0" y="3670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719707" y="3465830"/>
              <a:ext cx="6680837" cy="36450"/>
            </a:xfrm>
            <a:custGeom>
              <a:avLst/>
              <a:gdLst/>
              <a:ahLst/>
              <a:cxnLst/>
              <a:rect l="0" t="0" r="0" b="0"/>
              <a:pathLst>
                <a:path w="6680837" h="36450">
                  <a:moveTo>
                    <a:pt x="0" y="0"/>
                  </a:moveTo>
                  <a:lnTo>
                    <a:pt x="6680836" y="0"/>
                  </a:lnTo>
                  <a:lnTo>
                    <a:pt x="6680836" y="36449"/>
                  </a:lnTo>
                  <a:lnTo>
                    <a:pt x="0" y="3644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723263" y="3130423"/>
              <a:ext cx="6690996" cy="34926"/>
            </a:xfrm>
            <a:custGeom>
              <a:avLst/>
              <a:gdLst/>
              <a:ahLst/>
              <a:cxnLst/>
              <a:rect l="0" t="0" r="0" b="0"/>
              <a:pathLst>
                <a:path w="6690996" h="34926">
                  <a:moveTo>
                    <a:pt x="0" y="0"/>
                  </a:moveTo>
                  <a:lnTo>
                    <a:pt x="6690995" y="0"/>
                  </a:lnTo>
                  <a:lnTo>
                    <a:pt x="6690995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721612" y="2797810"/>
              <a:ext cx="6672454" cy="34799"/>
            </a:xfrm>
            <a:custGeom>
              <a:avLst/>
              <a:gdLst/>
              <a:ahLst/>
              <a:cxnLst/>
              <a:rect l="0" t="0" r="0" b="0"/>
              <a:pathLst>
                <a:path w="6672454" h="34799">
                  <a:moveTo>
                    <a:pt x="0" y="0"/>
                  </a:moveTo>
                  <a:lnTo>
                    <a:pt x="6672453" y="0"/>
                  </a:lnTo>
                  <a:lnTo>
                    <a:pt x="6672453" y="34798"/>
                  </a:lnTo>
                  <a:lnTo>
                    <a:pt x="0" y="34798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717802" y="4464304"/>
              <a:ext cx="6679185" cy="34926"/>
            </a:xfrm>
            <a:custGeom>
              <a:avLst/>
              <a:gdLst/>
              <a:ahLst/>
              <a:cxnLst/>
              <a:rect l="0" t="0" r="0" b="0"/>
              <a:pathLst>
                <a:path w="6679185" h="34926">
                  <a:moveTo>
                    <a:pt x="0" y="0"/>
                  </a:moveTo>
                  <a:lnTo>
                    <a:pt x="6679184" y="0"/>
                  </a:lnTo>
                  <a:lnTo>
                    <a:pt x="6679184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716532" y="4800219"/>
              <a:ext cx="6691123" cy="34926"/>
            </a:xfrm>
            <a:custGeom>
              <a:avLst/>
              <a:gdLst/>
              <a:ahLst/>
              <a:cxnLst/>
              <a:rect l="0" t="0" r="0" b="0"/>
              <a:pathLst>
                <a:path w="6691123" h="34926">
                  <a:moveTo>
                    <a:pt x="0" y="0"/>
                  </a:moveTo>
                  <a:lnTo>
                    <a:pt x="6691122" y="0"/>
                  </a:lnTo>
                  <a:lnTo>
                    <a:pt x="6691122" y="34925"/>
                  </a:lnTo>
                  <a:lnTo>
                    <a:pt x="0" y="3492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714881" y="5135880"/>
              <a:ext cx="6687440" cy="36704"/>
            </a:xfrm>
            <a:custGeom>
              <a:avLst/>
              <a:gdLst/>
              <a:ahLst/>
              <a:cxnLst/>
              <a:rect l="0" t="0" r="0" b="0"/>
              <a:pathLst>
                <a:path w="6687440" h="36704">
                  <a:moveTo>
                    <a:pt x="0" y="0"/>
                  </a:moveTo>
                  <a:lnTo>
                    <a:pt x="6687439" y="0"/>
                  </a:lnTo>
                  <a:lnTo>
                    <a:pt x="6687439" y="36703"/>
                  </a:lnTo>
                  <a:lnTo>
                    <a:pt x="0" y="36703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716532" y="5468366"/>
              <a:ext cx="6692393" cy="36450"/>
            </a:xfrm>
            <a:custGeom>
              <a:avLst/>
              <a:gdLst/>
              <a:ahLst/>
              <a:cxnLst/>
              <a:rect l="0" t="0" r="0" b="0"/>
              <a:pathLst>
                <a:path w="6692393" h="36450">
                  <a:moveTo>
                    <a:pt x="0" y="0"/>
                  </a:moveTo>
                  <a:lnTo>
                    <a:pt x="6692392" y="0"/>
                  </a:lnTo>
                  <a:lnTo>
                    <a:pt x="6692392" y="36449"/>
                  </a:lnTo>
                  <a:lnTo>
                    <a:pt x="0" y="3644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14881" y="5795518"/>
              <a:ext cx="6692139" cy="36958"/>
            </a:xfrm>
            <a:custGeom>
              <a:avLst/>
              <a:gdLst/>
              <a:ahLst/>
              <a:cxnLst/>
              <a:rect l="0" t="0" r="0" b="0"/>
              <a:pathLst>
                <a:path w="6692139" h="36958">
                  <a:moveTo>
                    <a:pt x="0" y="0"/>
                  </a:moveTo>
                  <a:lnTo>
                    <a:pt x="6692138" y="0"/>
                  </a:lnTo>
                  <a:lnTo>
                    <a:pt x="6692138" y="36957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719707" y="7465314"/>
              <a:ext cx="6692393" cy="40387"/>
            </a:xfrm>
            <a:custGeom>
              <a:avLst/>
              <a:gdLst/>
              <a:ahLst/>
              <a:cxnLst/>
              <a:rect l="0" t="0" r="0" b="0"/>
              <a:pathLst>
                <a:path w="6692393" h="40387">
                  <a:moveTo>
                    <a:pt x="0" y="0"/>
                  </a:moveTo>
                  <a:lnTo>
                    <a:pt x="6692392" y="0"/>
                  </a:lnTo>
                  <a:lnTo>
                    <a:pt x="6692392" y="40386"/>
                  </a:lnTo>
                  <a:lnTo>
                    <a:pt x="0" y="40386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719707" y="7138035"/>
              <a:ext cx="6694044" cy="40006"/>
            </a:xfrm>
            <a:custGeom>
              <a:avLst/>
              <a:gdLst/>
              <a:ahLst/>
              <a:cxnLst/>
              <a:rect l="0" t="0" r="0" b="0"/>
              <a:pathLst>
                <a:path w="6694044" h="40006">
                  <a:moveTo>
                    <a:pt x="0" y="0"/>
                  </a:moveTo>
                  <a:lnTo>
                    <a:pt x="6694043" y="0"/>
                  </a:lnTo>
                  <a:lnTo>
                    <a:pt x="6694043" y="40005"/>
                  </a:lnTo>
                  <a:lnTo>
                    <a:pt x="0" y="40005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14881" y="6803771"/>
              <a:ext cx="6691123" cy="36831"/>
            </a:xfrm>
            <a:custGeom>
              <a:avLst/>
              <a:gdLst/>
              <a:ahLst/>
              <a:cxnLst/>
              <a:rect l="0" t="0" r="0" b="0"/>
              <a:pathLst>
                <a:path w="6691123" h="36831">
                  <a:moveTo>
                    <a:pt x="0" y="0"/>
                  </a:moveTo>
                  <a:lnTo>
                    <a:pt x="6691122" y="0"/>
                  </a:lnTo>
                  <a:lnTo>
                    <a:pt x="6691122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716532" y="6468364"/>
              <a:ext cx="6692393" cy="36831"/>
            </a:xfrm>
            <a:custGeom>
              <a:avLst/>
              <a:gdLst/>
              <a:ahLst/>
              <a:cxnLst/>
              <a:rect l="0" t="0" r="0" b="0"/>
              <a:pathLst>
                <a:path w="6692393" h="36831">
                  <a:moveTo>
                    <a:pt x="0" y="0"/>
                  </a:moveTo>
                  <a:lnTo>
                    <a:pt x="6692392" y="0"/>
                  </a:lnTo>
                  <a:lnTo>
                    <a:pt x="6692392" y="36830"/>
                  </a:lnTo>
                  <a:lnTo>
                    <a:pt x="0" y="36830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716532" y="6136386"/>
              <a:ext cx="6684012" cy="36450"/>
            </a:xfrm>
            <a:custGeom>
              <a:avLst/>
              <a:gdLst/>
              <a:ahLst/>
              <a:cxnLst/>
              <a:rect l="0" t="0" r="0" b="0"/>
              <a:pathLst>
                <a:path w="6684012" h="36450">
                  <a:moveTo>
                    <a:pt x="0" y="0"/>
                  </a:moveTo>
                  <a:lnTo>
                    <a:pt x="6684011" y="0"/>
                  </a:lnTo>
                  <a:lnTo>
                    <a:pt x="6684011" y="36449"/>
                  </a:lnTo>
                  <a:lnTo>
                    <a:pt x="0" y="36449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698117" y="7804150"/>
              <a:ext cx="6724270" cy="40387"/>
            </a:xfrm>
            <a:custGeom>
              <a:avLst/>
              <a:gdLst/>
              <a:ahLst/>
              <a:cxnLst/>
              <a:rect l="0" t="0" r="0" b="0"/>
              <a:pathLst>
                <a:path w="6724270" h="40387">
                  <a:moveTo>
                    <a:pt x="0" y="0"/>
                  </a:moveTo>
                  <a:lnTo>
                    <a:pt x="6724269" y="0"/>
                  </a:lnTo>
                  <a:lnTo>
                    <a:pt x="6724269" y="40386"/>
                  </a:lnTo>
                  <a:lnTo>
                    <a:pt x="0" y="40386"/>
                  </a:lnTo>
                  <a:close/>
                </a:path>
              </a:pathLst>
            </a:custGeom>
            <a:solidFill>
              <a:srgbClr val="8C8CFF">
                <a:alpha val="50980"/>
              </a:srgbClr>
            </a:solidFill>
            <a:ln w="0" cap="flat" cmpd="sng" algn="ctr">
              <a:solidFill>
                <a:srgbClr val="8C8CFF">
                  <a:alpha val="5098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5075428" y="914400"/>
            <a:ext cx="0" cy="7142861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47800" y="4469003"/>
            <a:ext cx="7180707" cy="0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5384546" y="3470021"/>
            <a:ext cx="1338073" cy="663576"/>
          </a:xfrm>
          <a:custGeom>
            <a:avLst/>
            <a:gdLst/>
            <a:ahLst/>
            <a:cxnLst/>
            <a:rect l="0" t="0" r="0" b="0"/>
            <a:pathLst>
              <a:path w="1338073" h="663576">
                <a:moveTo>
                  <a:pt x="1338072" y="326390"/>
                </a:moveTo>
                <a:lnTo>
                  <a:pt x="348107" y="6635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337945" y="3121914"/>
            <a:ext cx="754938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13962" y="663575"/>
            <a:ext cx="0" cy="75057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7565" y="3850767"/>
            <a:ext cx="829995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5359146" y="1971421"/>
            <a:ext cx="1338073" cy="663576"/>
          </a:xfrm>
          <a:custGeom>
            <a:avLst/>
            <a:gdLst/>
            <a:ahLst/>
            <a:cxnLst/>
            <a:rect l="0" t="0" r="0" b="0"/>
            <a:pathLst>
              <a:path w="1338073" h="663576">
                <a:moveTo>
                  <a:pt x="1338072" y="326390"/>
                </a:moveTo>
                <a:lnTo>
                  <a:pt x="348107" y="6635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2900" y="1003300"/>
            <a:ext cx="9532874" cy="5741670"/>
            <a:chOff x="342900" y="1003300"/>
            <a:chExt cx="9532874" cy="5741670"/>
          </a:xfrm>
        </p:grpSpPr>
        <p:pic>
          <p:nvPicPr>
            <p:cNvPr id="2" name="Picture 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003300"/>
              <a:ext cx="9532874" cy="574167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" name="Freeform 2"/>
            <p:cNvSpPr/>
            <p:nvPr/>
          </p:nvSpPr>
          <p:spPr>
            <a:xfrm>
              <a:off x="7098665" y="3864991"/>
              <a:ext cx="1980312" cy="1004571"/>
            </a:xfrm>
            <a:custGeom>
              <a:avLst/>
              <a:gdLst/>
              <a:ahLst/>
              <a:cxnLst/>
              <a:rect l="0" t="0" r="0" b="0"/>
              <a:pathLst>
                <a:path w="1980312" h="1004571">
                  <a:moveTo>
                    <a:pt x="1980311" y="497459"/>
                  </a:moveTo>
                  <a:lnTo>
                    <a:pt x="487807" y="1004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45300" y="3378200"/>
              <a:ext cx="431953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smtClean="0">
                  <a:solidFill>
                    <a:srgbClr val="000000"/>
                  </a:solidFill>
                  <a:latin typeface="Arial - 36"/>
                </a:rPr>
                <a:t>A</a:t>
              </a:r>
              <a:endParaRPr lang="en-US" sz="2700">
                <a:solidFill>
                  <a:srgbClr val="000000"/>
                </a:solidFill>
                <a:latin typeface="Arial - 36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29700" y="3873500"/>
              <a:ext cx="431953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smtClean="0">
                  <a:solidFill>
                    <a:srgbClr val="000000"/>
                  </a:solidFill>
                  <a:latin typeface="Arial - 36"/>
                </a:rPr>
                <a:t>B</a:t>
              </a:r>
              <a:endParaRPr lang="en-US" sz="2700">
                <a:solidFill>
                  <a:srgbClr val="000000"/>
                </a:solidFill>
                <a:latin typeface="Arial - 36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16800" y="4876800"/>
              <a:ext cx="457174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700" smtClean="0">
                  <a:solidFill>
                    <a:srgbClr val="000000"/>
                  </a:solidFill>
                  <a:latin typeface="Arial - 36"/>
                </a:rPr>
                <a:t>C</a:t>
              </a:r>
              <a:endParaRPr lang="en-US" sz="2700">
                <a:solidFill>
                  <a:srgbClr val="000000"/>
                </a:solidFill>
                <a:latin typeface="Arial - 36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4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17500"/>
            <a:ext cx="5183378" cy="6611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15900" y="2527300"/>
            <a:ext cx="558231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800" i="1" smtClean="0">
                <a:solidFill>
                  <a:srgbClr val="000000"/>
                </a:solidFill>
                <a:latin typeface="Times New Roman - 64"/>
              </a:rPr>
              <a:t>Transformations</a:t>
            </a:r>
            <a:endParaRPr lang="en-US" sz="4800" i="1">
              <a:solidFill>
                <a:srgbClr val="000000"/>
              </a:solidFill>
              <a:latin typeface="Times New Roman - 64"/>
            </a:endParaRPr>
          </a:p>
        </p:txBody>
      </p:sp>
    </p:spTree>
    <p:extLst>
      <p:ext uri="{BB962C8B-B14F-4D97-AF65-F5344CB8AC3E}">
        <p14:creationId xmlns:p14="http://schemas.microsoft.com/office/powerpoint/2010/main" val="29146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46700"/>
            <a:ext cx="2819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FF"/>
                </a:solidFill>
                <a:latin typeface="Comic Sans MS - 23"/>
              </a:rPr>
              <a:t>you should know: </a:t>
            </a:r>
            <a:endParaRPr lang="en-US" sz="170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" y="2501900"/>
            <a:ext cx="4114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4040"/>
                </a:solidFill>
                <a:latin typeface="Comic Sans MS - 23"/>
              </a:rPr>
              <a:t>what you've learned:</a:t>
            </a:r>
            <a:endParaRPr lang="en-US" sz="1700">
              <a:solidFill>
                <a:srgbClr val="004040"/>
              </a:solidFill>
              <a:latin typeface="Comic Sans MS - 2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7100" y="5334000"/>
            <a:ext cx="63627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Comic Sans MS - 27"/>
              </a:rPr>
              <a:t>reflections</a:t>
            </a:r>
            <a:endParaRPr lang="en-US" sz="2000">
              <a:solidFill>
                <a:srgbClr val="FF0000"/>
              </a:solidFill>
              <a:latin typeface="Comic Sans MS - 27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83983" y="165100"/>
            <a:ext cx="0" cy="2956814"/>
          </a:xfrm>
          <a:prstGeom prst="line">
            <a:avLst/>
          </a:prstGeom>
          <a:ln w="76200" cap="flat" cmpd="sng" algn="ctr">
            <a:solidFill>
              <a:srgbClr val="FFFF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463921" y="1178306"/>
            <a:ext cx="1578484" cy="1167258"/>
          </a:xfrm>
          <a:custGeom>
            <a:avLst/>
            <a:gdLst/>
            <a:ahLst/>
            <a:cxnLst/>
            <a:rect l="0" t="0" r="0" b="0"/>
            <a:pathLst>
              <a:path w="1578484" h="1167258">
                <a:moveTo>
                  <a:pt x="0" y="392303"/>
                </a:moveTo>
                <a:lnTo>
                  <a:pt x="1128903" y="0"/>
                </a:lnTo>
                <a:lnTo>
                  <a:pt x="1578483" y="116725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7864221" y="1203706"/>
            <a:ext cx="1578484" cy="1167258"/>
          </a:xfrm>
          <a:custGeom>
            <a:avLst/>
            <a:gdLst/>
            <a:ahLst/>
            <a:cxnLst/>
            <a:rect l="0" t="0" r="0" b="0"/>
            <a:pathLst>
              <a:path w="1578484" h="1167258">
                <a:moveTo>
                  <a:pt x="0" y="392303"/>
                </a:moveTo>
                <a:lnTo>
                  <a:pt x="1128903" y="0"/>
                </a:lnTo>
                <a:lnTo>
                  <a:pt x="1578483" y="116725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300" y="0"/>
            <a:ext cx="9931400" cy="31393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600" smtClean="0">
                <a:solidFill>
                  <a:srgbClr val="000000"/>
                </a:solidFill>
                <a:latin typeface="Garamond - 88"/>
              </a:rPr>
              <a:t>9.3  Transformations:     </a:t>
            </a:r>
          </a:p>
          <a:p>
            <a:r>
              <a:rPr lang="en-US" sz="6600" smtClean="0">
                <a:solidFill>
                  <a:srgbClr val="000000"/>
                </a:solidFill>
                <a:latin typeface="Garamond - 88"/>
              </a:rPr>
              <a:t>       Reflections</a:t>
            </a:r>
          </a:p>
          <a:p>
            <a:endParaRPr lang="en-US" sz="6600">
              <a:solidFill>
                <a:srgbClr val="000000"/>
              </a:solidFill>
              <a:latin typeface="Garamond - 8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4900" y="2565400"/>
            <a:ext cx="5626100" cy="12926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What is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perimeter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 and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area</a:t>
            </a:r>
          </a:p>
          <a:p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h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ow to calculate perimeter and area of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rectangles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,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squares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, and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triangles</a:t>
            </a:r>
          </a:p>
          <a:p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undefined terms: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 point, line, plane</a:t>
            </a:r>
          </a:p>
          <a:p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d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efined terms: 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segment, ray, angle, parallel, perpendicular</a:t>
            </a:r>
          </a:p>
          <a:p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a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ngle pair relationships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: complementary, supplementary, linear pair, vertical angles</a:t>
            </a:r>
            <a:endParaRPr lang="en-US" sz="1300">
              <a:solidFill>
                <a:srgbClr val="004040"/>
              </a:solidFill>
              <a:latin typeface="Comic Sans MS - 18"/>
            </a:endParaRPr>
          </a:p>
        </p:txBody>
      </p:sp>
    </p:spTree>
    <p:extLst>
      <p:ext uri="{BB962C8B-B14F-4D97-AF65-F5344CB8AC3E}">
        <p14:creationId xmlns:p14="http://schemas.microsoft.com/office/powerpoint/2010/main" val="36248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9394825" cy="7416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/>
          <p:nvPr/>
        </p:nvCxnSpPr>
        <p:spPr>
          <a:xfrm>
            <a:off x="1999488" y="813181"/>
            <a:ext cx="0" cy="1157605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348867" y="1406271"/>
            <a:ext cx="975868" cy="564515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693291" y="1406271"/>
            <a:ext cx="966343" cy="55499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44314" y="1148080"/>
            <a:ext cx="0" cy="803529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29817" y="3319653"/>
            <a:ext cx="1358519" cy="1329817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358519" y="3310128"/>
            <a:ext cx="1329817" cy="1329817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48867" y="4037203"/>
            <a:ext cx="1329817" cy="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28190" y="3329305"/>
            <a:ext cx="0" cy="131064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20567" y="3912870"/>
            <a:ext cx="2037715" cy="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82541" y="3491865"/>
            <a:ext cx="0" cy="822833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81225" y="5854954"/>
            <a:ext cx="344424" cy="851408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6307" y="5883656"/>
            <a:ext cx="2334260" cy="813181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17002" y="5673090"/>
            <a:ext cx="927989" cy="937641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198739" y="5586984"/>
            <a:ext cx="497586" cy="114808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61426" y="5491353"/>
            <a:ext cx="210439" cy="1320292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854442" y="6007989"/>
            <a:ext cx="1262761" cy="277495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988300" y="5730494"/>
            <a:ext cx="975868" cy="784479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54442" y="5883656"/>
            <a:ext cx="1234059" cy="468757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70037" y="5577459"/>
            <a:ext cx="583692" cy="114808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16088" y="6055868"/>
            <a:ext cx="1348994" cy="14351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093583" y="5596636"/>
            <a:ext cx="755777" cy="1042797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380603" y="5539232"/>
            <a:ext cx="162560" cy="1253236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863967" y="5845302"/>
            <a:ext cx="1234059" cy="602742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30896" y="5749671"/>
            <a:ext cx="1071499" cy="727075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74000" y="4940300"/>
            <a:ext cx="120147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omic Sans MS - 24"/>
              </a:rPr>
              <a:t>infinite</a:t>
            </a:r>
            <a:endParaRPr lang="en-US">
              <a:solidFill>
                <a:srgbClr val="FF0000"/>
              </a:solidFill>
              <a:latin typeface="Comic Sans MS - 2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5200" y="8032750"/>
            <a:ext cx="888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Lines of Symmetry…..What are they?  Explain..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47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0950"/>
            <a:ext cx="9659112" cy="2667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08000" y="2422714"/>
            <a:ext cx="768057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 - 24"/>
              </a:rPr>
              <a:t>A line that allows a figure to be mapped onto itself.</a:t>
            </a:r>
            <a:endParaRPr lang="en-US" sz="2400" dirty="0">
              <a:solidFill>
                <a:srgbClr val="FF0000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23133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" y="206619"/>
            <a:ext cx="4372864" cy="5360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1028700"/>
            <a:ext cx="5697220" cy="5018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 3"/>
          <p:cNvSpPr/>
          <p:nvPr/>
        </p:nvSpPr>
        <p:spPr>
          <a:xfrm rot="5592000" flipH="1">
            <a:off x="6651371" y="3500374"/>
            <a:ext cx="2200276" cy="918465"/>
          </a:xfrm>
          <a:custGeom>
            <a:avLst/>
            <a:gdLst/>
            <a:ahLst/>
            <a:cxnLst/>
            <a:rect l="0" t="0" r="0" b="0"/>
            <a:pathLst>
              <a:path w="2200276" h="918465">
                <a:moveTo>
                  <a:pt x="0" y="918464"/>
                </a:moveTo>
                <a:lnTo>
                  <a:pt x="1597660" y="0"/>
                </a:lnTo>
                <a:lnTo>
                  <a:pt x="2200275" y="59309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32700" y="25781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 - 24"/>
              </a:rPr>
              <a:t>Y'</a:t>
            </a:r>
            <a:endParaRPr lang="en-US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5000" y="34036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 - 24"/>
              </a:rPr>
              <a:t>X'</a:t>
            </a:r>
            <a:endParaRPr lang="en-US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7700" y="5207000"/>
            <a:ext cx="37924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 - 24"/>
              </a:rPr>
              <a:t>Z'</a:t>
            </a:r>
            <a:endParaRPr lang="en-US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6280150"/>
            <a:ext cx="3880495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 - 24"/>
              </a:rPr>
              <a:t>Flipped?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omic Sans MS - 24"/>
              </a:rPr>
              <a:t>Backwards?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omic Sans MS - 24"/>
              </a:rPr>
              <a:t>Reversed?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omic Sans MS - 24"/>
              </a:rPr>
              <a:t>Mirrored?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omic Sans MS - 24"/>
              </a:rPr>
              <a:t>Reflected?</a:t>
            </a:r>
            <a:endParaRPr lang="en-US" sz="2800" dirty="0">
              <a:solidFill>
                <a:srgbClr val="0000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16764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711200"/>
            <a:ext cx="5493258" cy="6161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7000"/>
            <a:ext cx="4555363" cy="38613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 3"/>
          <p:cNvSpPr/>
          <p:nvPr/>
        </p:nvSpPr>
        <p:spPr>
          <a:xfrm rot="14214600" flipH="1">
            <a:off x="6264148" y="2698877"/>
            <a:ext cx="1595121" cy="1492251"/>
          </a:xfrm>
          <a:custGeom>
            <a:avLst/>
            <a:gdLst/>
            <a:ahLst/>
            <a:cxnLst/>
            <a:rect l="0" t="0" r="0" b="0"/>
            <a:pathLst>
              <a:path w="1595121" h="1492251">
                <a:moveTo>
                  <a:pt x="0" y="289179"/>
                </a:moveTo>
                <a:lnTo>
                  <a:pt x="783590" y="0"/>
                </a:lnTo>
                <a:lnTo>
                  <a:pt x="1595120" y="1016635"/>
                </a:lnTo>
                <a:lnTo>
                  <a:pt x="195834" y="149225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80100" y="27559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 - 24"/>
              </a:rPr>
              <a:t>A'</a:t>
            </a:r>
            <a:endParaRPr lang="en-US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6300" y="37084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 - 24"/>
              </a:rPr>
              <a:t>B'</a:t>
            </a:r>
            <a:endParaRPr lang="en-US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1600" y="40132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 - 24"/>
              </a:rPr>
              <a:t>C'</a:t>
            </a:r>
            <a:endParaRPr lang="en-US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0600" y="22479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 - 24"/>
              </a:rPr>
              <a:t>D'</a:t>
            </a:r>
            <a:endParaRPr lang="en-US">
              <a:solidFill>
                <a:srgbClr val="0000FF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28098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711200"/>
            <a:ext cx="5493258" cy="6161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9" y="216027"/>
            <a:ext cx="4555363" cy="6457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 3"/>
          <p:cNvSpPr/>
          <p:nvPr/>
        </p:nvSpPr>
        <p:spPr>
          <a:xfrm rot="14214600" flipH="1">
            <a:off x="6264148" y="2698877"/>
            <a:ext cx="1595121" cy="1492251"/>
          </a:xfrm>
          <a:custGeom>
            <a:avLst/>
            <a:gdLst/>
            <a:ahLst/>
            <a:cxnLst/>
            <a:rect l="0" t="0" r="0" b="0"/>
            <a:pathLst>
              <a:path w="1595121" h="1492251">
                <a:moveTo>
                  <a:pt x="0" y="289179"/>
                </a:moveTo>
                <a:lnTo>
                  <a:pt x="783590" y="0"/>
                </a:lnTo>
                <a:lnTo>
                  <a:pt x="1595120" y="1016635"/>
                </a:lnTo>
                <a:lnTo>
                  <a:pt x="195834" y="149225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80100" y="27559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 - 24"/>
              </a:rPr>
              <a:t>A'</a:t>
            </a:r>
            <a:endParaRPr lang="en-US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6300" y="3708400"/>
            <a:ext cx="39692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 - 24"/>
              </a:rPr>
              <a:t>B'</a:t>
            </a:r>
            <a:endParaRPr lang="en-US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1600" y="40132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 - 24"/>
              </a:rPr>
              <a:t>C'</a:t>
            </a:r>
            <a:endParaRPr lang="en-US">
              <a:solidFill>
                <a:srgbClr val="0000FF"/>
              </a:solidFill>
              <a:latin typeface="Arial - 2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0600" y="2247900"/>
            <a:ext cx="4142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Arial - 24"/>
              </a:rPr>
              <a:t>D'</a:t>
            </a:r>
            <a:endParaRPr lang="en-US">
              <a:solidFill>
                <a:srgbClr val="0000FF"/>
              </a:solidFill>
              <a:latin typeface="Arial - 2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37404" y="3099689"/>
            <a:ext cx="1071499" cy="1788922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50585" y="3848100"/>
            <a:ext cx="437515" cy="724916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57495" y="2590800"/>
            <a:ext cx="2008505" cy="3503295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82943" y="3987800"/>
            <a:ext cx="913257" cy="1627886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dot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9400" y="4180864"/>
            <a:ext cx="3940912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  <a:latin typeface="Comic Sans MS - 20"/>
              </a:rPr>
              <a:t>They are parallel to each other.</a:t>
            </a:r>
            <a:endParaRPr lang="en-US" sz="1500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086" y="5518150"/>
            <a:ext cx="4023385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  <a:latin typeface="Comic Sans MS - 20"/>
              </a:rPr>
              <a:t>They all seem perpendicular to  line m.  Also, line m seems to cut</a:t>
            </a:r>
          </a:p>
          <a:p>
            <a:r>
              <a:rPr lang="en-US" sz="1500" dirty="0" smtClean="0">
                <a:solidFill>
                  <a:srgbClr val="0000FF"/>
                </a:solidFill>
                <a:latin typeface="Comic Sans MS - 20"/>
              </a:rPr>
              <a:t>each segment in half.</a:t>
            </a:r>
            <a:endParaRPr lang="en-US" sz="1500" dirty="0">
              <a:solidFill>
                <a:srgbClr val="0000FF"/>
              </a:solidFill>
              <a:latin typeface="Comic Sans MS - 20"/>
            </a:endParaRPr>
          </a:p>
        </p:txBody>
      </p:sp>
    </p:spTree>
    <p:extLst>
      <p:ext uri="{BB962C8B-B14F-4D97-AF65-F5344CB8AC3E}">
        <p14:creationId xmlns:p14="http://schemas.microsoft.com/office/powerpoint/2010/main" val="10432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345</Words>
  <Application>Microsoft Office PowerPoint</Application>
  <PresentationFormat>Custom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Garamond - 88</vt:lpstr>
      <vt:lpstr>Comic Sans MS - 27</vt:lpstr>
      <vt:lpstr>Arial - 35</vt:lpstr>
      <vt:lpstr>Garamond - 48</vt:lpstr>
      <vt:lpstr>Calibri</vt:lpstr>
      <vt:lpstr>Arial - 33</vt:lpstr>
      <vt:lpstr>Arial - 24</vt:lpstr>
      <vt:lpstr>Garamond - 47</vt:lpstr>
      <vt:lpstr>Comic Sans MS - 24</vt:lpstr>
      <vt:lpstr>Comic Sans MS - 20</vt:lpstr>
      <vt:lpstr>Comic Sans MS - 18</vt:lpstr>
      <vt:lpstr>Arial - 36</vt:lpstr>
      <vt:lpstr>Arial - 34</vt:lpstr>
      <vt:lpstr>Times New Roman - 64</vt:lpstr>
      <vt:lpstr>Comic Sans MS - 23</vt:lpstr>
      <vt:lpstr>Times New Roman - 34</vt:lpstr>
      <vt:lpstr>Arial - 43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FITZGERALD JR</dc:creator>
  <cp:lastModifiedBy>WAYNE FITZGERALD JR</cp:lastModifiedBy>
  <cp:revision>23</cp:revision>
  <dcterms:created xsi:type="dcterms:W3CDTF">2015-01-21T15:46:14Z</dcterms:created>
  <dcterms:modified xsi:type="dcterms:W3CDTF">2017-09-12T19:15:40Z</dcterms:modified>
</cp:coreProperties>
</file>