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5" r:id="rId15"/>
    <p:sldId id="268" r:id="rId16"/>
    <p:sldId id="270" r:id="rId17"/>
    <p:sldId id="272" r:id="rId18"/>
  </p:sldIdLst>
  <p:sldSz cx="10160000" cy="8331200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44" y="-84"/>
      </p:cViewPr>
      <p:guideLst>
        <p:guide orient="horz" pos="2624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88074"/>
            <a:ext cx="8636000" cy="1785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1014"/>
            <a:ext cx="7112000" cy="21290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2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8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3636"/>
            <a:ext cx="2286000" cy="71085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3636"/>
            <a:ext cx="6688667" cy="71085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8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53569"/>
            <a:ext cx="8636000" cy="165466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31119"/>
            <a:ext cx="8636000" cy="18224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3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8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64878"/>
            <a:ext cx="4489098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42070"/>
            <a:ext cx="4489098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64878"/>
            <a:ext cx="4490861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42070"/>
            <a:ext cx="4490861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3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4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1705"/>
            <a:ext cx="3342570" cy="14116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1707"/>
            <a:ext cx="5679722" cy="71104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43382"/>
            <a:ext cx="3342570" cy="56987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5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31840"/>
            <a:ext cx="6096000" cy="6884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4408"/>
            <a:ext cx="6096000" cy="4998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20322"/>
            <a:ext cx="6096000" cy="9777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1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3634"/>
            <a:ext cx="9144000" cy="1388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43948"/>
            <a:ext cx="9144000" cy="5498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EF75D-D7C0-4450-A8E2-11DF35C66A1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21790"/>
            <a:ext cx="3217333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FFD7-BA0C-4FB9-A2E7-D557A6EC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4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D9EC0"/>
            </a:gs>
            <a:gs pos="100000">
              <a:srgbClr val="C0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6700" y="0"/>
            <a:ext cx="4368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u="sng" dirty="0" smtClean="0">
                <a:solidFill>
                  <a:srgbClr val="000000"/>
                </a:solidFill>
                <a:latin typeface="Garamond - 48"/>
              </a:rPr>
              <a:t>5-Min Check</a:t>
            </a:r>
            <a:endParaRPr lang="en-US" sz="3600" u="sng" dirty="0">
              <a:solidFill>
                <a:srgbClr val="000000"/>
              </a:solidFill>
              <a:latin typeface="Garamond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0" y="1549400"/>
            <a:ext cx="8534400" cy="240065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500" i="1" dirty="0" smtClean="0">
                <a:solidFill>
                  <a:srgbClr val="000000"/>
                </a:solidFill>
                <a:latin typeface="Times New Roman - 34"/>
              </a:rPr>
              <a:t>Triangle ABC is reflected over X = -2</a:t>
            </a:r>
          </a:p>
          <a:p>
            <a:pPr algn="ctr"/>
            <a:r>
              <a:rPr lang="en-US" sz="2500" i="1" dirty="0" smtClean="0">
                <a:solidFill>
                  <a:srgbClr val="000000"/>
                </a:solidFill>
                <a:latin typeface="Times New Roman - 34"/>
              </a:rPr>
              <a:t>A’,-5,4</a:t>
            </a:r>
          </a:p>
          <a:p>
            <a:pPr algn="ctr"/>
            <a:r>
              <a:rPr lang="en-US" sz="2500" i="1" dirty="0" smtClean="0">
                <a:solidFill>
                  <a:srgbClr val="000000"/>
                </a:solidFill>
                <a:latin typeface="Times New Roman - 34"/>
              </a:rPr>
              <a:t>B’-1,6</a:t>
            </a:r>
          </a:p>
          <a:p>
            <a:pPr algn="ctr"/>
            <a:r>
              <a:rPr lang="en-US" sz="2500" i="1" dirty="0" smtClean="0">
                <a:solidFill>
                  <a:srgbClr val="000000"/>
                </a:solidFill>
                <a:latin typeface="Times New Roman - 34"/>
              </a:rPr>
              <a:t>C’ 3,6</a:t>
            </a:r>
          </a:p>
          <a:p>
            <a:pPr algn="ctr"/>
            <a:r>
              <a:rPr lang="en-US" sz="2500" i="1" dirty="0" smtClean="0">
                <a:solidFill>
                  <a:srgbClr val="000000"/>
                </a:solidFill>
                <a:latin typeface="Times New Roman - 34"/>
              </a:rPr>
              <a:t>What are the coordinates of the pre-image?</a:t>
            </a:r>
          </a:p>
          <a:p>
            <a:pPr algn="ctr"/>
            <a:endParaRPr lang="en-US" sz="2500" i="1" dirty="0">
              <a:solidFill>
                <a:srgbClr val="000000"/>
              </a:solidFill>
              <a:latin typeface="Times New Roman - 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9600" y="4130536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A. 1,4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B. -3,6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C -7,6</a:t>
            </a: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4" name="ShockwaveFlash1" r:id="rId2" imgW="1924200" imgH="560520"/>
        </mc:Choice>
        <mc:Fallback>
          <p:control name="ShockwaveFlash1" r:id="rId2" imgW="1924200" imgH="56052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6400" y="228600"/>
                  <a:ext cx="1924050" cy="560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6068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384300" y="355600"/>
            <a:ext cx="7180707" cy="7142861"/>
            <a:chOff x="1384300" y="355600"/>
            <a:chExt cx="7180707" cy="7142861"/>
          </a:xfrm>
        </p:grpSpPr>
        <p:sp>
          <p:nvSpPr>
            <p:cNvPr id="2" name="Freeform 1"/>
            <p:cNvSpPr/>
            <p:nvPr/>
          </p:nvSpPr>
          <p:spPr>
            <a:xfrm>
              <a:off x="1622806" y="547116"/>
              <a:ext cx="6714745" cy="6714872"/>
            </a:xfrm>
            <a:custGeom>
              <a:avLst/>
              <a:gdLst/>
              <a:ahLst/>
              <a:cxnLst/>
              <a:rect l="0" t="0" r="0" b="0"/>
              <a:pathLst>
                <a:path w="6714745" h="6714872">
                  <a:moveTo>
                    <a:pt x="0" y="0"/>
                  </a:moveTo>
                  <a:lnTo>
                    <a:pt x="6714744" y="0"/>
                  </a:lnTo>
                  <a:lnTo>
                    <a:pt x="6714744" y="6714871"/>
                  </a:lnTo>
                  <a:lnTo>
                    <a:pt x="0" y="6714871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384300" y="355600"/>
              <a:ext cx="7180707" cy="7142861"/>
              <a:chOff x="1384300" y="355600"/>
              <a:chExt cx="7180707" cy="714286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634617" y="567309"/>
                <a:ext cx="6724651" cy="6718428"/>
                <a:chOff x="1634617" y="567309"/>
                <a:chExt cx="6724651" cy="6718428"/>
              </a:xfrm>
            </p:grpSpPr>
            <p:sp>
              <p:nvSpPr>
                <p:cNvPr id="3" name="Freeform 2"/>
                <p:cNvSpPr/>
                <p:nvPr/>
              </p:nvSpPr>
              <p:spPr>
                <a:xfrm>
                  <a:off x="1634617" y="582422"/>
                  <a:ext cx="33402" cy="667969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402" h="6679693">
                      <a:moveTo>
                        <a:pt x="0" y="0"/>
                      </a:moveTo>
                      <a:lnTo>
                        <a:pt x="33401" y="0"/>
                      </a:lnTo>
                      <a:lnTo>
                        <a:pt x="33401" y="6679692"/>
                      </a:lnTo>
                      <a:lnTo>
                        <a:pt x="0" y="667969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Freeform 3"/>
                <p:cNvSpPr/>
                <p:nvPr/>
              </p:nvSpPr>
              <p:spPr>
                <a:xfrm>
                  <a:off x="1634617" y="567309"/>
                  <a:ext cx="6722238" cy="3352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22238" h="33529">
                      <a:moveTo>
                        <a:pt x="0" y="0"/>
                      </a:moveTo>
                      <a:lnTo>
                        <a:pt x="6722237" y="0"/>
                      </a:lnTo>
                      <a:lnTo>
                        <a:pt x="6722237" y="33528"/>
                      </a:lnTo>
                      <a:lnTo>
                        <a:pt x="0" y="3352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1658112" y="903097"/>
                  <a:ext cx="6687313" cy="347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7313" h="34799">
                      <a:moveTo>
                        <a:pt x="0" y="0"/>
                      </a:moveTo>
                      <a:lnTo>
                        <a:pt x="6687312" y="0"/>
                      </a:lnTo>
                      <a:lnTo>
                        <a:pt x="6687312" y="34798"/>
                      </a:lnTo>
                      <a:lnTo>
                        <a:pt x="0" y="3479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Freeform 5"/>
                <p:cNvSpPr/>
                <p:nvPr/>
              </p:nvSpPr>
              <p:spPr>
                <a:xfrm>
                  <a:off x="1972056" y="583946"/>
                  <a:ext cx="35053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5053" h="6680074">
                      <a:moveTo>
                        <a:pt x="0" y="0"/>
                      </a:moveTo>
                      <a:lnTo>
                        <a:pt x="35052" y="0"/>
                      </a:lnTo>
                      <a:lnTo>
                        <a:pt x="35052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Freeform 6"/>
                <p:cNvSpPr/>
                <p:nvPr/>
              </p:nvSpPr>
              <p:spPr>
                <a:xfrm>
                  <a:off x="2304161" y="582422"/>
                  <a:ext cx="35053" cy="667969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5053" h="6679693">
                      <a:moveTo>
                        <a:pt x="0" y="0"/>
                      </a:moveTo>
                      <a:lnTo>
                        <a:pt x="35052" y="0"/>
                      </a:lnTo>
                      <a:lnTo>
                        <a:pt x="35052" y="6679692"/>
                      </a:lnTo>
                      <a:lnTo>
                        <a:pt x="0" y="667969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2641346" y="583946"/>
                  <a:ext cx="38482" cy="668197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482" h="6681979">
                      <a:moveTo>
                        <a:pt x="0" y="0"/>
                      </a:moveTo>
                      <a:lnTo>
                        <a:pt x="38481" y="0"/>
                      </a:lnTo>
                      <a:lnTo>
                        <a:pt x="38481" y="6681978"/>
                      </a:lnTo>
                      <a:lnTo>
                        <a:pt x="0" y="668197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>
                  <a:off x="2968752" y="582422"/>
                  <a:ext cx="40133" cy="6683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133" h="6683503">
                      <a:moveTo>
                        <a:pt x="0" y="0"/>
                      </a:moveTo>
                      <a:lnTo>
                        <a:pt x="40132" y="0"/>
                      </a:lnTo>
                      <a:lnTo>
                        <a:pt x="40132" y="6683502"/>
                      </a:lnTo>
                      <a:lnTo>
                        <a:pt x="0" y="6683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3305937" y="583946"/>
                  <a:ext cx="34926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926" h="6680074">
                      <a:moveTo>
                        <a:pt x="0" y="0"/>
                      </a:moveTo>
                      <a:lnTo>
                        <a:pt x="34925" y="0"/>
                      </a:lnTo>
                      <a:lnTo>
                        <a:pt x="34925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3643376" y="585851"/>
                  <a:ext cx="38482" cy="6681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482" h="6681725">
                      <a:moveTo>
                        <a:pt x="0" y="0"/>
                      </a:moveTo>
                      <a:lnTo>
                        <a:pt x="38481" y="0"/>
                      </a:lnTo>
                      <a:lnTo>
                        <a:pt x="38481" y="6681724"/>
                      </a:lnTo>
                      <a:lnTo>
                        <a:pt x="0" y="668172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3977386" y="583946"/>
                  <a:ext cx="36577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6577" h="6680074">
                      <a:moveTo>
                        <a:pt x="0" y="0"/>
                      </a:moveTo>
                      <a:lnTo>
                        <a:pt x="36576" y="0"/>
                      </a:lnTo>
                      <a:lnTo>
                        <a:pt x="36576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4312793" y="587248"/>
                  <a:ext cx="40133" cy="66780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133" h="6678042">
                      <a:moveTo>
                        <a:pt x="0" y="0"/>
                      </a:moveTo>
                      <a:lnTo>
                        <a:pt x="40132" y="0"/>
                      </a:lnTo>
                      <a:lnTo>
                        <a:pt x="40132" y="6678041"/>
                      </a:lnTo>
                      <a:lnTo>
                        <a:pt x="0" y="6678041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4638421" y="583946"/>
                  <a:ext cx="43308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308" h="6680074">
                      <a:moveTo>
                        <a:pt x="0" y="0"/>
                      </a:moveTo>
                      <a:lnTo>
                        <a:pt x="43307" y="0"/>
                      </a:lnTo>
                      <a:lnTo>
                        <a:pt x="43307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4977765" y="585851"/>
                  <a:ext cx="34799" cy="667499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799" h="6674994">
                      <a:moveTo>
                        <a:pt x="0" y="0"/>
                      </a:moveTo>
                      <a:lnTo>
                        <a:pt x="34798" y="0"/>
                      </a:lnTo>
                      <a:lnTo>
                        <a:pt x="34798" y="6674993"/>
                      </a:lnTo>
                      <a:lnTo>
                        <a:pt x="0" y="667499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5314823" y="585851"/>
                  <a:ext cx="38228" cy="66767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228" h="6676772">
                      <a:moveTo>
                        <a:pt x="0" y="0"/>
                      </a:moveTo>
                      <a:lnTo>
                        <a:pt x="38227" y="0"/>
                      </a:lnTo>
                      <a:lnTo>
                        <a:pt x="38227" y="6676771"/>
                      </a:lnTo>
                      <a:lnTo>
                        <a:pt x="0" y="6676771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5648706" y="585851"/>
                  <a:ext cx="36831" cy="667816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6831" h="6678169">
                      <a:moveTo>
                        <a:pt x="0" y="0"/>
                      </a:moveTo>
                      <a:lnTo>
                        <a:pt x="36830" y="0"/>
                      </a:lnTo>
                      <a:lnTo>
                        <a:pt x="36830" y="6678168"/>
                      </a:lnTo>
                      <a:lnTo>
                        <a:pt x="0" y="667816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5984494" y="587248"/>
                  <a:ext cx="40387" cy="6681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387" h="6681725">
                      <a:moveTo>
                        <a:pt x="0" y="0"/>
                      </a:moveTo>
                      <a:lnTo>
                        <a:pt x="40386" y="0"/>
                      </a:lnTo>
                      <a:lnTo>
                        <a:pt x="40386" y="6681724"/>
                      </a:lnTo>
                      <a:lnTo>
                        <a:pt x="0" y="668172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6310122" y="583946"/>
                  <a:ext cx="43308" cy="66836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308" h="6683630">
                      <a:moveTo>
                        <a:pt x="0" y="0"/>
                      </a:moveTo>
                      <a:lnTo>
                        <a:pt x="43307" y="0"/>
                      </a:lnTo>
                      <a:lnTo>
                        <a:pt x="43307" y="6683629"/>
                      </a:lnTo>
                      <a:lnTo>
                        <a:pt x="0" y="668362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6648831" y="585851"/>
                  <a:ext cx="38609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609" h="6680074">
                      <a:moveTo>
                        <a:pt x="0" y="0"/>
                      </a:moveTo>
                      <a:lnTo>
                        <a:pt x="38608" y="0"/>
                      </a:lnTo>
                      <a:lnTo>
                        <a:pt x="38608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6986016" y="587248"/>
                  <a:ext cx="41530" cy="6681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530" h="6681725">
                      <a:moveTo>
                        <a:pt x="0" y="0"/>
                      </a:moveTo>
                      <a:lnTo>
                        <a:pt x="41529" y="0"/>
                      </a:lnTo>
                      <a:lnTo>
                        <a:pt x="41529" y="6681724"/>
                      </a:lnTo>
                      <a:lnTo>
                        <a:pt x="0" y="668172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7320026" y="585851"/>
                  <a:ext cx="40133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133" h="6680074">
                      <a:moveTo>
                        <a:pt x="0" y="0"/>
                      </a:moveTo>
                      <a:lnTo>
                        <a:pt x="40132" y="0"/>
                      </a:lnTo>
                      <a:lnTo>
                        <a:pt x="40132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>
                  <a:off x="7653909" y="585851"/>
                  <a:ext cx="43308" cy="6683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308" h="6683503">
                      <a:moveTo>
                        <a:pt x="0" y="0"/>
                      </a:moveTo>
                      <a:lnTo>
                        <a:pt x="43307" y="0"/>
                      </a:lnTo>
                      <a:lnTo>
                        <a:pt x="43307" y="6683502"/>
                      </a:lnTo>
                      <a:lnTo>
                        <a:pt x="0" y="6683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7981569" y="585851"/>
                  <a:ext cx="46737" cy="6683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6737" h="6683503">
                      <a:moveTo>
                        <a:pt x="0" y="0"/>
                      </a:moveTo>
                      <a:lnTo>
                        <a:pt x="46736" y="0"/>
                      </a:lnTo>
                      <a:lnTo>
                        <a:pt x="46736" y="6683502"/>
                      </a:lnTo>
                      <a:lnTo>
                        <a:pt x="0" y="6683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8310499" y="580644"/>
                  <a:ext cx="48769" cy="66846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769" h="6684645">
                      <a:moveTo>
                        <a:pt x="0" y="0"/>
                      </a:moveTo>
                      <a:lnTo>
                        <a:pt x="48768" y="0"/>
                      </a:lnTo>
                      <a:lnTo>
                        <a:pt x="48768" y="6684644"/>
                      </a:lnTo>
                      <a:lnTo>
                        <a:pt x="0" y="668464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1654302" y="1238504"/>
                  <a:ext cx="6680963" cy="347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0963" h="34799">
                      <a:moveTo>
                        <a:pt x="0" y="0"/>
                      </a:moveTo>
                      <a:lnTo>
                        <a:pt x="6680962" y="0"/>
                      </a:lnTo>
                      <a:lnTo>
                        <a:pt x="6680962" y="34798"/>
                      </a:lnTo>
                      <a:lnTo>
                        <a:pt x="0" y="3479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>
                  <a:off x="1656207" y="1571117"/>
                  <a:ext cx="6690996" cy="349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0996" h="34926">
                      <a:moveTo>
                        <a:pt x="0" y="0"/>
                      </a:moveTo>
                      <a:lnTo>
                        <a:pt x="6690995" y="0"/>
                      </a:lnTo>
                      <a:lnTo>
                        <a:pt x="6690995" y="34925"/>
                      </a:lnTo>
                      <a:lnTo>
                        <a:pt x="0" y="349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1653032" y="1898142"/>
                  <a:ext cx="6692393" cy="36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36704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36703"/>
                      </a:lnTo>
                      <a:lnTo>
                        <a:pt x="0" y="3670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1659763" y="3575050"/>
                  <a:ext cx="6692266" cy="36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266" h="36704">
                      <a:moveTo>
                        <a:pt x="0" y="0"/>
                      </a:moveTo>
                      <a:lnTo>
                        <a:pt x="6692265" y="0"/>
                      </a:lnTo>
                      <a:lnTo>
                        <a:pt x="6692265" y="36703"/>
                      </a:lnTo>
                      <a:lnTo>
                        <a:pt x="0" y="3670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1656207" y="3242691"/>
                  <a:ext cx="6692393" cy="36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36704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36703"/>
                      </a:lnTo>
                      <a:lnTo>
                        <a:pt x="0" y="3670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1656207" y="2907030"/>
                  <a:ext cx="6680837" cy="364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0837" h="36450">
                      <a:moveTo>
                        <a:pt x="0" y="0"/>
                      </a:moveTo>
                      <a:lnTo>
                        <a:pt x="6680836" y="0"/>
                      </a:lnTo>
                      <a:lnTo>
                        <a:pt x="6680836" y="36449"/>
                      </a:lnTo>
                      <a:lnTo>
                        <a:pt x="0" y="3644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1659763" y="2571623"/>
                  <a:ext cx="6690996" cy="349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0996" h="34926">
                      <a:moveTo>
                        <a:pt x="0" y="0"/>
                      </a:moveTo>
                      <a:lnTo>
                        <a:pt x="6690995" y="0"/>
                      </a:lnTo>
                      <a:lnTo>
                        <a:pt x="6690995" y="34925"/>
                      </a:lnTo>
                      <a:lnTo>
                        <a:pt x="0" y="349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1658112" y="2239010"/>
                  <a:ext cx="6672454" cy="347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72454" h="34799">
                      <a:moveTo>
                        <a:pt x="0" y="0"/>
                      </a:moveTo>
                      <a:lnTo>
                        <a:pt x="6672453" y="0"/>
                      </a:lnTo>
                      <a:lnTo>
                        <a:pt x="6672453" y="34798"/>
                      </a:lnTo>
                      <a:lnTo>
                        <a:pt x="0" y="3479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1654302" y="3905504"/>
                  <a:ext cx="6679185" cy="349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79185" h="34926">
                      <a:moveTo>
                        <a:pt x="0" y="0"/>
                      </a:moveTo>
                      <a:lnTo>
                        <a:pt x="6679184" y="0"/>
                      </a:lnTo>
                      <a:lnTo>
                        <a:pt x="6679184" y="34925"/>
                      </a:lnTo>
                      <a:lnTo>
                        <a:pt x="0" y="349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1653032" y="4241419"/>
                  <a:ext cx="6691123" cy="349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1123" h="34926">
                      <a:moveTo>
                        <a:pt x="0" y="0"/>
                      </a:moveTo>
                      <a:lnTo>
                        <a:pt x="6691122" y="0"/>
                      </a:lnTo>
                      <a:lnTo>
                        <a:pt x="6691122" y="34925"/>
                      </a:lnTo>
                      <a:lnTo>
                        <a:pt x="0" y="349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1651381" y="4577080"/>
                  <a:ext cx="6687440" cy="36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7440" h="36704">
                      <a:moveTo>
                        <a:pt x="0" y="0"/>
                      </a:moveTo>
                      <a:lnTo>
                        <a:pt x="6687439" y="0"/>
                      </a:lnTo>
                      <a:lnTo>
                        <a:pt x="6687439" y="36703"/>
                      </a:lnTo>
                      <a:lnTo>
                        <a:pt x="0" y="3670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1653032" y="4909566"/>
                  <a:ext cx="6692393" cy="364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36450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36449"/>
                      </a:lnTo>
                      <a:lnTo>
                        <a:pt x="0" y="3644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1651381" y="5236718"/>
                  <a:ext cx="6692139" cy="36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139" h="36958">
                      <a:moveTo>
                        <a:pt x="0" y="0"/>
                      </a:moveTo>
                      <a:lnTo>
                        <a:pt x="6692138" y="0"/>
                      </a:lnTo>
                      <a:lnTo>
                        <a:pt x="6692138" y="36957"/>
                      </a:lnTo>
                      <a:lnTo>
                        <a:pt x="0" y="36957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1656207" y="6906514"/>
                  <a:ext cx="6692393" cy="403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40387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40386"/>
                      </a:lnTo>
                      <a:lnTo>
                        <a:pt x="0" y="403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1656207" y="6579235"/>
                  <a:ext cx="6694044" cy="400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4044" h="40006">
                      <a:moveTo>
                        <a:pt x="0" y="0"/>
                      </a:moveTo>
                      <a:lnTo>
                        <a:pt x="6694043" y="0"/>
                      </a:lnTo>
                      <a:lnTo>
                        <a:pt x="6694043" y="40005"/>
                      </a:lnTo>
                      <a:lnTo>
                        <a:pt x="0" y="4000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1651381" y="6244971"/>
                  <a:ext cx="6691123" cy="368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1123" h="36831">
                      <a:moveTo>
                        <a:pt x="0" y="0"/>
                      </a:moveTo>
                      <a:lnTo>
                        <a:pt x="6691122" y="0"/>
                      </a:lnTo>
                      <a:lnTo>
                        <a:pt x="6691122" y="36830"/>
                      </a:lnTo>
                      <a:lnTo>
                        <a:pt x="0" y="3683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1653032" y="5909564"/>
                  <a:ext cx="6692393" cy="368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36831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36830"/>
                      </a:lnTo>
                      <a:lnTo>
                        <a:pt x="0" y="3683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1653032" y="5577586"/>
                  <a:ext cx="6684012" cy="364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4012" h="36450">
                      <a:moveTo>
                        <a:pt x="0" y="0"/>
                      </a:moveTo>
                      <a:lnTo>
                        <a:pt x="6684011" y="0"/>
                      </a:lnTo>
                      <a:lnTo>
                        <a:pt x="6684011" y="36449"/>
                      </a:lnTo>
                      <a:lnTo>
                        <a:pt x="0" y="3644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1634617" y="7245350"/>
                  <a:ext cx="6724270" cy="403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24270" h="40387">
                      <a:moveTo>
                        <a:pt x="0" y="0"/>
                      </a:moveTo>
                      <a:lnTo>
                        <a:pt x="6724269" y="0"/>
                      </a:lnTo>
                      <a:lnTo>
                        <a:pt x="6724269" y="40386"/>
                      </a:lnTo>
                      <a:lnTo>
                        <a:pt x="0" y="403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 flipV="1">
                <a:off x="5011928" y="355600"/>
                <a:ext cx="0" cy="7142861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384300" y="3910203"/>
                <a:ext cx="7180707" cy="0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681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1727200"/>
            <a:ext cx="7316216" cy="10622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508000" y="5842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Think…Ink….Share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259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92" y="381000"/>
            <a:ext cx="9385808" cy="681596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2554351" y="1951609"/>
            <a:ext cx="5118354" cy="5137531"/>
            <a:chOff x="2554351" y="1951609"/>
            <a:chExt cx="5118354" cy="5137531"/>
          </a:xfrm>
        </p:grpSpPr>
        <p:grpSp>
          <p:nvGrpSpPr>
            <p:cNvPr id="5" name="Group 4"/>
            <p:cNvGrpSpPr/>
            <p:nvPr/>
          </p:nvGrpSpPr>
          <p:grpSpPr>
            <a:xfrm>
              <a:off x="2554351" y="1951609"/>
              <a:ext cx="5118354" cy="5137531"/>
              <a:chOff x="2554351" y="1951609"/>
              <a:chExt cx="5118354" cy="5137531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5146929" y="1951609"/>
                <a:ext cx="0" cy="5137531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>
                <a:off x="2554351" y="4496435"/>
                <a:ext cx="5118354" cy="0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Freeform 5"/>
            <p:cNvSpPr/>
            <p:nvPr/>
          </p:nvSpPr>
          <p:spPr>
            <a:xfrm>
              <a:off x="5615686" y="3568446"/>
              <a:ext cx="956692" cy="927990"/>
            </a:xfrm>
            <a:custGeom>
              <a:avLst/>
              <a:gdLst/>
              <a:ahLst/>
              <a:cxnLst/>
              <a:rect l="0" t="0" r="0" b="0"/>
              <a:pathLst>
                <a:path w="956692" h="927990">
                  <a:moveTo>
                    <a:pt x="0" y="927989"/>
                  </a:moveTo>
                  <a:lnTo>
                    <a:pt x="248793" y="0"/>
                  </a:lnTo>
                  <a:lnTo>
                    <a:pt x="956691" y="927989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4" name="SMARTInkShape-Group324"/>
          <p:cNvGrpSpPr/>
          <p:nvPr/>
        </p:nvGrpSpPr>
        <p:grpSpPr>
          <a:xfrm>
            <a:off x="5218813" y="2729333"/>
            <a:ext cx="425867" cy="207742"/>
            <a:chOff x="5218813" y="2729333"/>
            <a:chExt cx="425867" cy="207742"/>
          </a:xfrm>
        </p:grpSpPr>
        <p:sp>
          <p:nvSpPr>
            <p:cNvPr id="1401" name="SMARTInkShape-709"/>
            <p:cNvSpPr/>
            <p:nvPr/>
          </p:nvSpPr>
          <p:spPr>
            <a:xfrm>
              <a:off x="5527477" y="2733675"/>
              <a:ext cx="117203" cy="121963"/>
            </a:xfrm>
            <a:custGeom>
              <a:avLst/>
              <a:gdLst/>
              <a:ahLst/>
              <a:cxnLst/>
              <a:rect l="0" t="0" r="0" b="0"/>
              <a:pathLst>
                <a:path w="117203" h="121963">
                  <a:moveTo>
                    <a:pt x="24407" y="0"/>
                  </a:moveTo>
                  <a:lnTo>
                    <a:pt x="28726" y="0"/>
                  </a:lnTo>
                  <a:lnTo>
                    <a:pt x="29999" y="904"/>
                  </a:lnTo>
                  <a:lnTo>
                    <a:pt x="30847" y="2411"/>
                  </a:lnTo>
                  <a:lnTo>
                    <a:pt x="32208" y="11324"/>
                  </a:lnTo>
                  <a:lnTo>
                    <a:pt x="32534" y="39588"/>
                  </a:lnTo>
                  <a:lnTo>
                    <a:pt x="20423" y="79821"/>
                  </a:lnTo>
                  <a:lnTo>
                    <a:pt x="17502" y="90948"/>
                  </a:lnTo>
                  <a:lnTo>
                    <a:pt x="23384" y="115374"/>
                  </a:lnTo>
                  <a:lnTo>
                    <a:pt x="25534" y="117596"/>
                  </a:lnTo>
                  <a:lnTo>
                    <a:pt x="32743" y="120064"/>
                  </a:lnTo>
                  <a:lnTo>
                    <a:pt x="73336" y="121962"/>
                  </a:lnTo>
                  <a:lnTo>
                    <a:pt x="84121" y="121101"/>
                  </a:lnTo>
                  <a:lnTo>
                    <a:pt x="99453" y="115534"/>
                  </a:lnTo>
                  <a:lnTo>
                    <a:pt x="116140" y="102913"/>
                  </a:lnTo>
                  <a:lnTo>
                    <a:pt x="117202" y="100248"/>
                  </a:lnTo>
                  <a:lnTo>
                    <a:pt x="117006" y="97568"/>
                  </a:lnTo>
                  <a:lnTo>
                    <a:pt x="114378" y="92179"/>
                  </a:lnTo>
                  <a:lnTo>
                    <a:pt x="110196" y="86771"/>
                  </a:lnTo>
                  <a:lnTo>
                    <a:pt x="98441" y="78644"/>
                  </a:lnTo>
                  <a:lnTo>
                    <a:pt x="64122" y="65087"/>
                  </a:lnTo>
                  <a:lnTo>
                    <a:pt x="49290" y="61471"/>
                  </a:lnTo>
                  <a:lnTo>
                    <a:pt x="14743" y="65555"/>
                  </a:lnTo>
                  <a:lnTo>
                    <a:pt x="7155" y="69213"/>
                  </a:lnTo>
                  <a:lnTo>
                    <a:pt x="4770" y="71453"/>
                  </a:lnTo>
                  <a:lnTo>
                    <a:pt x="0" y="81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2" name="SMARTInkShape-710"/>
            <p:cNvSpPr/>
            <p:nvPr/>
          </p:nvSpPr>
          <p:spPr>
            <a:xfrm>
              <a:off x="5441502" y="2863850"/>
              <a:ext cx="20888" cy="73225"/>
            </a:xfrm>
            <a:custGeom>
              <a:avLst/>
              <a:gdLst/>
              <a:ahLst/>
              <a:cxnLst/>
              <a:rect l="0" t="0" r="0" b="0"/>
              <a:pathLst>
                <a:path w="20888" h="73225">
                  <a:moveTo>
                    <a:pt x="20887" y="0"/>
                  </a:moveTo>
                  <a:lnTo>
                    <a:pt x="16568" y="4319"/>
                  </a:lnTo>
                  <a:lnTo>
                    <a:pt x="14448" y="8850"/>
                  </a:lnTo>
                  <a:lnTo>
                    <a:pt x="13882" y="11324"/>
                  </a:lnTo>
                  <a:lnTo>
                    <a:pt x="6460" y="24471"/>
                  </a:lnTo>
                  <a:lnTo>
                    <a:pt x="2366" y="47125"/>
                  </a:lnTo>
                  <a:lnTo>
                    <a:pt x="404" y="50401"/>
                  </a:lnTo>
                  <a:lnTo>
                    <a:pt x="0" y="53488"/>
                  </a:lnTo>
                  <a:lnTo>
                    <a:pt x="4615" y="732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3" name="SMARTInkShape-711"/>
            <p:cNvSpPr/>
            <p:nvPr/>
          </p:nvSpPr>
          <p:spPr>
            <a:xfrm>
              <a:off x="5218813" y="2729333"/>
              <a:ext cx="142691" cy="130214"/>
            </a:xfrm>
            <a:custGeom>
              <a:avLst/>
              <a:gdLst/>
              <a:ahLst/>
              <a:cxnLst/>
              <a:rect l="0" t="0" r="0" b="0"/>
              <a:pathLst>
                <a:path w="142691" h="130214">
                  <a:moveTo>
                    <a:pt x="48313" y="45022"/>
                  </a:moveTo>
                  <a:lnTo>
                    <a:pt x="43994" y="45022"/>
                  </a:lnTo>
                  <a:lnTo>
                    <a:pt x="42722" y="45926"/>
                  </a:lnTo>
                  <a:lnTo>
                    <a:pt x="41874" y="47432"/>
                  </a:lnTo>
                  <a:lnTo>
                    <a:pt x="41309" y="49341"/>
                  </a:lnTo>
                  <a:lnTo>
                    <a:pt x="36193" y="56346"/>
                  </a:lnTo>
                  <a:lnTo>
                    <a:pt x="17299" y="71903"/>
                  </a:lnTo>
                  <a:lnTo>
                    <a:pt x="3316" y="95971"/>
                  </a:lnTo>
                  <a:lnTo>
                    <a:pt x="251" y="109459"/>
                  </a:lnTo>
                  <a:lnTo>
                    <a:pt x="0" y="112388"/>
                  </a:lnTo>
                  <a:lnTo>
                    <a:pt x="2132" y="118053"/>
                  </a:lnTo>
                  <a:lnTo>
                    <a:pt x="3966" y="120829"/>
                  </a:lnTo>
                  <a:lnTo>
                    <a:pt x="6997" y="122680"/>
                  </a:lnTo>
                  <a:lnTo>
                    <a:pt x="34279" y="130213"/>
                  </a:lnTo>
                  <a:lnTo>
                    <a:pt x="49308" y="130193"/>
                  </a:lnTo>
                  <a:lnTo>
                    <a:pt x="88220" y="125979"/>
                  </a:lnTo>
                  <a:lnTo>
                    <a:pt x="101004" y="122285"/>
                  </a:lnTo>
                  <a:lnTo>
                    <a:pt x="123943" y="106052"/>
                  </a:lnTo>
                  <a:lnTo>
                    <a:pt x="134961" y="95952"/>
                  </a:lnTo>
                  <a:lnTo>
                    <a:pt x="141063" y="85436"/>
                  </a:lnTo>
                  <a:lnTo>
                    <a:pt x="142690" y="80101"/>
                  </a:lnTo>
                  <a:lnTo>
                    <a:pt x="142088" y="69351"/>
                  </a:lnTo>
                  <a:lnTo>
                    <a:pt x="134335" y="47718"/>
                  </a:lnTo>
                  <a:lnTo>
                    <a:pt x="122416" y="31457"/>
                  </a:lnTo>
                  <a:lnTo>
                    <a:pt x="103114" y="19508"/>
                  </a:lnTo>
                  <a:lnTo>
                    <a:pt x="66712" y="6964"/>
                  </a:lnTo>
                  <a:lnTo>
                    <a:pt x="48944" y="2708"/>
                  </a:lnTo>
                  <a:lnTo>
                    <a:pt x="43309" y="541"/>
                  </a:lnTo>
                  <a:lnTo>
                    <a:pt x="38650" y="0"/>
                  </a:lnTo>
                  <a:lnTo>
                    <a:pt x="23905" y="4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8" name="SMARTInkShape-Group325"/>
          <p:cNvGrpSpPr/>
          <p:nvPr/>
        </p:nvGrpSpPr>
        <p:grpSpPr>
          <a:xfrm>
            <a:off x="6682793" y="4190008"/>
            <a:ext cx="388763" cy="203400"/>
            <a:chOff x="6682793" y="4190008"/>
            <a:chExt cx="388763" cy="203400"/>
          </a:xfrm>
        </p:grpSpPr>
        <p:sp>
          <p:nvSpPr>
            <p:cNvPr id="1405" name="SMARTInkShape-712"/>
            <p:cNvSpPr/>
            <p:nvPr/>
          </p:nvSpPr>
          <p:spPr>
            <a:xfrm>
              <a:off x="6967538" y="4273450"/>
              <a:ext cx="104018" cy="110675"/>
            </a:xfrm>
            <a:custGeom>
              <a:avLst/>
              <a:gdLst/>
              <a:ahLst/>
              <a:cxnLst/>
              <a:rect l="0" t="0" r="0" b="0"/>
              <a:pathLst>
                <a:path w="104018" h="110675">
                  <a:moveTo>
                    <a:pt x="0" y="38597"/>
                  </a:moveTo>
                  <a:lnTo>
                    <a:pt x="0" y="65759"/>
                  </a:lnTo>
                  <a:lnTo>
                    <a:pt x="2410" y="71159"/>
                  </a:lnTo>
                  <a:lnTo>
                    <a:pt x="27762" y="98764"/>
                  </a:lnTo>
                  <a:lnTo>
                    <a:pt x="39760" y="106017"/>
                  </a:lnTo>
                  <a:lnTo>
                    <a:pt x="62193" y="110674"/>
                  </a:lnTo>
                  <a:lnTo>
                    <a:pt x="78593" y="107162"/>
                  </a:lnTo>
                  <a:lnTo>
                    <a:pt x="87060" y="100409"/>
                  </a:lnTo>
                  <a:lnTo>
                    <a:pt x="99862" y="81342"/>
                  </a:lnTo>
                  <a:lnTo>
                    <a:pt x="104017" y="65525"/>
                  </a:lnTo>
                  <a:lnTo>
                    <a:pt x="102792" y="60165"/>
                  </a:lnTo>
                  <a:lnTo>
                    <a:pt x="92430" y="43983"/>
                  </a:lnTo>
                  <a:lnTo>
                    <a:pt x="62157" y="12378"/>
                  </a:lnTo>
                  <a:lnTo>
                    <a:pt x="46039" y="2604"/>
                  </a:lnTo>
                  <a:lnTo>
                    <a:pt x="35227" y="0"/>
                  </a:lnTo>
                  <a:lnTo>
                    <a:pt x="24395" y="1254"/>
                  </a:lnTo>
                  <a:lnTo>
                    <a:pt x="8135" y="60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6" name="SMARTInkShape-713"/>
            <p:cNvSpPr/>
            <p:nvPr/>
          </p:nvSpPr>
          <p:spPr>
            <a:xfrm>
              <a:off x="6845498" y="4344591"/>
              <a:ext cx="16273" cy="48817"/>
            </a:xfrm>
            <a:custGeom>
              <a:avLst/>
              <a:gdLst/>
              <a:ahLst/>
              <a:cxnLst/>
              <a:rect l="0" t="0" r="0" b="0"/>
              <a:pathLst>
                <a:path w="16273" h="48817">
                  <a:moveTo>
                    <a:pt x="0" y="0"/>
                  </a:moveTo>
                  <a:lnTo>
                    <a:pt x="0" y="11324"/>
                  </a:lnTo>
                  <a:lnTo>
                    <a:pt x="2411" y="16483"/>
                  </a:lnTo>
                  <a:lnTo>
                    <a:pt x="12973" y="29859"/>
                  </a:lnTo>
                  <a:lnTo>
                    <a:pt x="15295" y="37976"/>
                  </a:lnTo>
                  <a:lnTo>
                    <a:pt x="16272" y="488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7" name="SMARTInkShape-714"/>
            <p:cNvSpPr/>
            <p:nvPr/>
          </p:nvSpPr>
          <p:spPr>
            <a:xfrm>
              <a:off x="6682793" y="4190008"/>
              <a:ext cx="121410" cy="162547"/>
            </a:xfrm>
            <a:custGeom>
              <a:avLst/>
              <a:gdLst/>
              <a:ahLst/>
              <a:cxnLst/>
              <a:rect l="0" t="0" r="0" b="0"/>
              <a:pathLst>
                <a:path w="121410" h="162547">
                  <a:moveTo>
                    <a:pt x="8123" y="0"/>
                  </a:moveTo>
                  <a:lnTo>
                    <a:pt x="8123" y="11324"/>
                  </a:lnTo>
                  <a:lnTo>
                    <a:pt x="322" y="50074"/>
                  </a:lnTo>
                  <a:lnTo>
                    <a:pt x="0" y="89650"/>
                  </a:lnTo>
                  <a:lnTo>
                    <a:pt x="892" y="111044"/>
                  </a:lnTo>
                  <a:lnTo>
                    <a:pt x="4307" y="120467"/>
                  </a:lnTo>
                  <a:lnTo>
                    <a:pt x="11248" y="128271"/>
                  </a:lnTo>
                  <a:lnTo>
                    <a:pt x="19455" y="135657"/>
                  </a:lnTo>
                  <a:lnTo>
                    <a:pt x="30062" y="149075"/>
                  </a:lnTo>
                  <a:lnTo>
                    <a:pt x="39268" y="156052"/>
                  </a:lnTo>
                  <a:lnTo>
                    <a:pt x="49386" y="159756"/>
                  </a:lnTo>
                  <a:lnTo>
                    <a:pt x="86805" y="162546"/>
                  </a:lnTo>
                  <a:lnTo>
                    <a:pt x="107568" y="161781"/>
                  </a:lnTo>
                  <a:lnTo>
                    <a:pt x="114998" y="158384"/>
                  </a:lnTo>
                  <a:lnTo>
                    <a:pt x="117340" y="156214"/>
                  </a:lnTo>
                  <a:lnTo>
                    <a:pt x="119944" y="151391"/>
                  </a:lnTo>
                  <a:lnTo>
                    <a:pt x="121409" y="139273"/>
                  </a:lnTo>
                  <a:lnTo>
                    <a:pt x="119807" y="135337"/>
                  </a:lnTo>
                  <a:lnTo>
                    <a:pt x="103642" y="119649"/>
                  </a:lnTo>
                  <a:lnTo>
                    <a:pt x="86446" y="111287"/>
                  </a:lnTo>
                  <a:lnTo>
                    <a:pt x="57253" y="106494"/>
                  </a:lnTo>
                  <a:lnTo>
                    <a:pt x="46230" y="106994"/>
                  </a:lnTo>
                  <a:lnTo>
                    <a:pt x="35305" y="110230"/>
                  </a:lnTo>
                  <a:lnTo>
                    <a:pt x="31668" y="112358"/>
                  </a:lnTo>
                  <a:lnTo>
                    <a:pt x="29243" y="114681"/>
                  </a:lnTo>
                  <a:lnTo>
                    <a:pt x="18381" y="130243"/>
                  </a:lnTo>
                  <a:lnTo>
                    <a:pt x="16445" y="146453"/>
                  </a:lnTo>
                  <a:lnTo>
                    <a:pt x="16259" y="1545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2" name="SMARTInkShape-Group326"/>
          <p:cNvGrpSpPr/>
          <p:nvPr/>
        </p:nvGrpSpPr>
        <p:grpSpPr>
          <a:xfrm>
            <a:off x="7496373" y="2823170"/>
            <a:ext cx="625159" cy="2831308"/>
            <a:chOff x="7496373" y="2823170"/>
            <a:chExt cx="625159" cy="2831308"/>
          </a:xfrm>
        </p:grpSpPr>
        <p:sp>
          <p:nvSpPr>
            <p:cNvPr id="1409" name="SMARTInkShape-715"/>
            <p:cNvSpPr/>
            <p:nvPr/>
          </p:nvSpPr>
          <p:spPr>
            <a:xfrm>
              <a:off x="7659092" y="5385991"/>
              <a:ext cx="16273" cy="1"/>
            </a:xfrm>
            <a:custGeom>
              <a:avLst/>
              <a:gdLst/>
              <a:ahLst/>
              <a:cxnLst/>
              <a:rect l="0" t="0" r="0" b="0"/>
              <a:pathLst>
                <a:path w="16273" h="1">
                  <a:moveTo>
                    <a:pt x="0" y="0"/>
                  </a:moveTo>
                  <a:lnTo>
                    <a:pt x="162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0" name="SMARTInkShape-716"/>
            <p:cNvSpPr/>
            <p:nvPr/>
          </p:nvSpPr>
          <p:spPr>
            <a:xfrm>
              <a:off x="7496373" y="2823170"/>
              <a:ext cx="625159" cy="2782492"/>
            </a:xfrm>
            <a:custGeom>
              <a:avLst/>
              <a:gdLst/>
              <a:ahLst/>
              <a:cxnLst/>
              <a:rect l="0" t="0" r="0" b="0"/>
              <a:pathLst>
                <a:path w="625159" h="2782492">
                  <a:moveTo>
                    <a:pt x="0" y="0"/>
                  </a:moveTo>
                  <a:lnTo>
                    <a:pt x="20253" y="0"/>
                  </a:lnTo>
                  <a:lnTo>
                    <a:pt x="24972" y="2411"/>
                  </a:lnTo>
                  <a:lnTo>
                    <a:pt x="47170" y="18894"/>
                  </a:lnTo>
                  <a:lnTo>
                    <a:pt x="79027" y="54393"/>
                  </a:lnTo>
                  <a:lnTo>
                    <a:pt x="108228" y="90230"/>
                  </a:lnTo>
                  <a:lnTo>
                    <a:pt x="134478" y="122185"/>
                  </a:lnTo>
                  <a:lnTo>
                    <a:pt x="163569" y="160203"/>
                  </a:lnTo>
                  <a:lnTo>
                    <a:pt x="195430" y="197176"/>
                  </a:lnTo>
                  <a:lnTo>
                    <a:pt x="217310" y="228374"/>
                  </a:lnTo>
                  <a:lnTo>
                    <a:pt x="237653" y="260518"/>
                  </a:lnTo>
                  <a:lnTo>
                    <a:pt x="260857" y="292944"/>
                  </a:lnTo>
                  <a:lnTo>
                    <a:pt x="284909" y="327863"/>
                  </a:lnTo>
                  <a:lnTo>
                    <a:pt x="309209" y="366836"/>
                  </a:lnTo>
                  <a:lnTo>
                    <a:pt x="333587" y="407010"/>
                  </a:lnTo>
                  <a:lnTo>
                    <a:pt x="355575" y="447540"/>
                  </a:lnTo>
                  <a:lnTo>
                    <a:pt x="368664" y="475529"/>
                  </a:lnTo>
                  <a:lnTo>
                    <a:pt x="383521" y="506048"/>
                  </a:lnTo>
                  <a:lnTo>
                    <a:pt x="396753" y="537692"/>
                  </a:lnTo>
                  <a:lnTo>
                    <a:pt x="409565" y="569836"/>
                  </a:lnTo>
                  <a:lnTo>
                    <a:pt x="424299" y="602202"/>
                  </a:lnTo>
                  <a:lnTo>
                    <a:pt x="437478" y="634667"/>
                  </a:lnTo>
                  <a:lnTo>
                    <a:pt x="449361" y="668079"/>
                  </a:lnTo>
                  <a:lnTo>
                    <a:pt x="460669" y="704022"/>
                  </a:lnTo>
                  <a:lnTo>
                    <a:pt x="471721" y="741090"/>
                  </a:lnTo>
                  <a:lnTo>
                    <a:pt x="482659" y="778658"/>
                  </a:lnTo>
                  <a:lnTo>
                    <a:pt x="493548" y="816448"/>
                  </a:lnTo>
                  <a:lnTo>
                    <a:pt x="504415" y="854337"/>
                  </a:lnTo>
                  <a:lnTo>
                    <a:pt x="515270" y="892269"/>
                  </a:lnTo>
                  <a:lnTo>
                    <a:pt x="526122" y="930221"/>
                  </a:lnTo>
                  <a:lnTo>
                    <a:pt x="536972" y="968182"/>
                  </a:lnTo>
                  <a:lnTo>
                    <a:pt x="546916" y="1007051"/>
                  </a:lnTo>
                  <a:lnTo>
                    <a:pt x="550833" y="1027541"/>
                  </a:lnTo>
                  <a:lnTo>
                    <a:pt x="554349" y="1048432"/>
                  </a:lnTo>
                  <a:lnTo>
                    <a:pt x="557597" y="1069592"/>
                  </a:lnTo>
                  <a:lnTo>
                    <a:pt x="560666" y="1090931"/>
                  </a:lnTo>
                  <a:lnTo>
                    <a:pt x="563616" y="1112388"/>
                  </a:lnTo>
                  <a:lnTo>
                    <a:pt x="566487" y="1133925"/>
                  </a:lnTo>
                  <a:lnTo>
                    <a:pt x="569304" y="1155515"/>
                  </a:lnTo>
                  <a:lnTo>
                    <a:pt x="572086" y="1177140"/>
                  </a:lnTo>
                  <a:lnTo>
                    <a:pt x="575750" y="1198790"/>
                  </a:lnTo>
                  <a:lnTo>
                    <a:pt x="580001" y="1220454"/>
                  </a:lnTo>
                  <a:lnTo>
                    <a:pt x="584641" y="1242129"/>
                  </a:lnTo>
                  <a:lnTo>
                    <a:pt x="589544" y="1264715"/>
                  </a:lnTo>
                  <a:lnTo>
                    <a:pt x="594619" y="1287908"/>
                  </a:lnTo>
                  <a:lnTo>
                    <a:pt x="599811" y="1311506"/>
                  </a:lnTo>
                  <a:lnTo>
                    <a:pt x="604177" y="1335374"/>
                  </a:lnTo>
                  <a:lnTo>
                    <a:pt x="607991" y="1359422"/>
                  </a:lnTo>
                  <a:lnTo>
                    <a:pt x="611438" y="1383590"/>
                  </a:lnTo>
                  <a:lnTo>
                    <a:pt x="613736" y="1407838"/>
                  </a:lnTo>
                  <a:lnTo>
                    <a:pt x="615268" y="1432138"/>
                  </a:lnTo>
                  <a:lnTo>
                    <a:pt x="616288" y="1456475"/>
                  </a:lnTo>
                  <a:lnTo>
                    <a:pt x="617874" y="1479932"/>
                  </a:lnTo>
                  <a:lnTo>
                    <a:pt x="619834" y="1502802"/>
                  </a:lnTo>
                  <a:lnTo>
                    <a:pt x="622045" y="1525280"/>
                  </a:lnTo>
                  <a:lnTo>
                    <a:pt x="623519" y="1548401"/>
                  </a:lnTo>
                  <a:lnTo>
                    <a:pt x="624502" y="1571952"/>
                  </a:lnTo>
                  <a:lnTo>
                    <a:pt x="625158" y="1595787"/>
                  </a:lnTo>
                  <a:lnTo>
                    <a:pt x="624690" y="1618910"/>
                  </a:lnTo>
                  <a:lnTo>
                    <a:pt x="623475" y="1641557"/>
                  </a:lnTo>
                  <a:lnTo>
                    <a:pt x="621761" y="1663887"/>
                  </a:lnTo>
                  <a:lnTo>
                    <a:pt x="620618" y="1686006"/>
                  </a:lnTo>
                  <a:lnTo>
                    <a:pt x="619856" y="1707984"/>
                  </a:lnTo>
                  <a:lnTo>
                    <a:pt x="619347" y="1729867"/>
                  </a:lnTo>
                  <a:lnTo>
                    <a:pt x="618105" y="1751689"/>
                  </a:lnTo>
                  <a:lnTo>
                    <a:pt x="616372" y="1773468"/>
                  </a:lnTo>
                  <a:lnTo>
                    <a:pt x="614314" y="1795219"/>
                  </a:lnTo>
                  <a:lnTo>
                    <a:pt x="611133" y="1816952"/>
                  </a:lnTo>
                  <a:lnTo>
                    <a:pt x="607204" y="1838673"/>
                  </a:lnTo>
                  <a:lnTo>
                    <a:pt x="602778" y="1860385"/>
                  </a:lnTo>
                  <a:lnTo>
                    <a:pt x="598922" y="1882092"/>
                  </a:lnTo>
                  <a:lnTo>
                    <a:pt x="595448" y="1903795"/>
                  </a:lnTo>
                  <a:lnTo>
                    <a:pt x="592228" y="1925496"/>
                  </a:lnTo>
                  <a:lnTo>
                    <a:pt x="589178" y="1946291"/>
                  </a:lnTo>
                  <a:lnTo>
                    <a:pt x="583377" y="1986271"/>
                  </a:lnTo>
                  <a:lnTo>
                    <a:pt x="575375" y="2025133"/>
                  </a:lnTo>
                  <a:lnTo>
                    <a:pt x="565792" y="2063498"/>
                  </a:lnTo>
                  <a:lnTo>
                    <a:pt x="555506" y="2101643"/>
                  </a:lnTo>
                  <a:lnTo>
                    <a:pt x="542498" y="2139689"/>
                  </a:lnTo>
                  <a:lnTo>
                    <a:pt x="528581" y="2177691"/>
                  </a:lnTo>
                  <a:lnTo>
                    <a:pt x="516368" y="2215675"/>
                  </a:lnTo>
                  <a:lnTo>
                    <a:pt x="502503" y="2251239"/>
                  </a:lnTo>
                  <a:lnTo>
                    <a:pt x="488205" y="2285125"/>
                  </a:lnTo>
                  <a:lnTo>
                    <a:pt x="475823" y="2318266"/>
                  </a:lnTo>
                  <a:lnTo>
                    <a:pt x="461883" y="2351074"/>
                  </a:lnTo>
                  <a:lnTo>
                    <a:pt x="446648" y="2383736"/>
                  </a:lnTo>
                  <a:lnTo>
                    <a:pt x="430837" y="2416332"/>
                  </a:lnTo>
                  <a:lnTo>
                    <a:pt x="414770" y="2446488"/>
                  </a:lnTo>
                  <a:lnTo>
                    <a:pt x="390477" y="2486467"/>
                  </a:lnTo>
                  <a:lnTo>
                    <a:pt x="366104" y="2521214"/>
                  </a:lnTo>
                  <a:lnTo>
                    <a:pt x="341705" y="2554410"/>
                  </a:lnTo>
                  <a:lnTo>
                    <a:pt x="317301" y="2587147"/>
                  </a:lnTo>
                  <a:lnTo>
                    <a:pt x="284758" y="2626285"/>
                  </a:lnTo>
                  <a:lnTo>
                    <a:pt x="257806" y="2660131"/>
                  </a:lnTo>
                  <a:lnTo>
                    <a:pt x="223655" y="2696771"/>
                  </a:lnTo>
                  <a:lnTo>
                    <a:pt x="189951" y="2735138"/>
                  </a:lnTo>
                  <a:lnTo>
                    <a:pt x="155302" y="2773487"/>
                  </a:lnTo>
                  <a:lnTo>
                    <a:pt x="146447" y="2782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1" name="SMARTInkShape-717"/>
            <p:cNvSpPr/>
            <p:nvPr/>
          </p:nvSpPr>
          <p:spPr>
            <a:xfrm>
              <a:off x="7586022" y="5434807"/>
              <a:ext cx="105615" cy="219671"/>
            </a:xfrm>
            <a:custGeom>
              <a:avLst/>
              <a:gdLst/>
              <a:ahLst/>
              <a:cxnLst/>
              <a:rect l="0" t="0" r="0" b="0"/>
              <a:pathLst>
                <a:path w="105615" h="219671">
                  <a:moveTo>
                    <a:pt x="105614" y="0"/>
                  </a:moveTo>
                  <a:lnTo>
                    <a:pt x="101294" y="0"/>
                  </a:lnTo>
                  <a:lnTo>
                    <a:pt x="100022" y="904"/>
                  </a:lnTo>
                  <a:lnTo>
                    <a:pt x="99174" y="2410"/>
                  </a:lnTo>
                  <a:lnTo>
                    <a:pt x="93494" y="15642"/>
                  </a:lnTo>
                  <a:lnTo>
                    <a:pt x="86366" y="22922"/>
                  </a:lnTo>
                  <a:lnTo>
                    <a:pt x="58948" y="42959"/>
                  </a:lnTo>
                  <a:lnTo>
                    <a:pt x="37026" y="67195"/>
                  </a:lnTo>
                  <a:lnTo>
                    <a:pt x="22213" y="78568"/>
                  </a:lnTo>
                  <a:lnTo>
                    <a:pt x="5716" y="103401"/>
                  </a:lnTo>
                  <a:lnTo>
                    <a:pt x="1586" y="119429"/>
                  </a:lnTo>
                  <a:lnTo>
                    <a:pt x="0" y="158884"/>
                  </a:lnTo>
                  <a:lnTo>
                    <a:pt x="6372" y="187072"/>
                  </a:lnTo>
                  <a:lnTo>
                    <a:pt x="11184" y="199457"/>
                  </a:lnTo>
                  <a:lnTo>
                    <a:pt x="18746" y="208577"/>
                  </a:lnTo>
                  <a:lnTo>
                    <a:pt x="32391" y="219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3" name="SMARTInkShape-718"/>
          <p:cNvSpPr/>
          <p:nvPr/>
        </p:nvSpPr>
        <p:spPr>
          <a:xfrm>
            <a:off x="1858169" y="1594867"/>
            <a:ext cx="4442223" cy="6288814"/>
          </a:xfrm>
          <a:custGeom>
            <a:avLst/>
            <a:gdLst/>
            <a:ahLst/>
            <a:cxnLst/>
            <a:rect l="0" t="0" r="0" b="0"/>
            <a:pathLst>
              <a:path w="4442223" h="6288814">
                <a:moveTo>
                  <a:pt x="3897113" y="121816"/>
                </a:moveTo>
                <a:lnTo>
                  <a:pt x="3884994" y="121816"/>
                </a:lnTo>
                <a:lnTo>
                  <a:pt x="3880276" y="119405"/>
                </a:lnTo>
                <a:lnTo>
                  <a:pt x="3875166" y="116224"/>
                </a:lnTo>
                <a:lnTo>
                  <a:pt x="3864520" y="114183"/>
                </a:lnTo>
                <a:lnTo>
                  <a:pt x="3858220" y="112999"/>
                </a:lnTo>
                <a:lnTo>
                  <a:pt x="3820330" y="99278"/>
                </a:lnTo>
                <a:lnTo>
                  <a:pt x="3804655" y="92639"/>
                </a:lnTo>
                <a:lnTo>
                  <a:pt x="3766924" y="80619"/>
                </a:lnTo>
                <a:lnTo>
                  <a:pt x="3755180" y="76386"/>
                </a:lnTo>
                <a:lnTo>
                  <a:pt x="3717646" y="69127"/>
                </a:lnTo>
                <a:lnTo>
                  <a:pt x="3677381" y="63015"/>
                </a:lnTo>
                <a:lnTo>
                  <a:pt x="3636755" y="51965"/>
                </a:lnTo>
                <a:lnTo>
                  <a:pt x="3596083" y="44717"/>
                </a:lnTo>
                <a:lnTo>
                  <a:pt x="3557948" y="41298"/>
                </a:lnTo>
                <a:lnTo>
                  <a:pt x="3523363" y="38212"/>
                </a:lnTo>
                <a:lnTo>
                  <a:pt x="3486097" y="33484"/>
                </a:lnTo>
                <a:lnTo>
                  <a:pt x="3449506" y="31646"/>
                </a:lnTo>
                <a:lnTo>
                  <a:pt x="3410806" y="25926"/>
                </a:lnTo>
                <a:lnTo>
                  <a:pt x="3372460" y="24529"/>
                </a:lnTo>
                <a:lnTo>
                  <a:pt x="3336560" y="23349"/>
                </a:lnTo>
                <a:lnTo>
                  <a:pt x="3300943" y="17758"/>
                </a:lnTo>
                <a:lnTo>
                  <a:pt x="3263673" y="16386"/>
                </a:lnTo>
                <a:lnTo>
                  <a:pt x="3223701" y="16115"/>
                </a:lnTo>
                <a:lnTo>
                  <a:pt x="3183395" y="16062"/>
                </a:lnTo>
                <a:lnTo>
                  <a:pt x="3144731" y="11732"/>
                </a:lnTo>
                <a:lnTo>
                  <a:pt x="3113007" y="9044"/>
                </a:lnTo>
                <a:lnTo>
                  <a:pt x="3080706" y="8248"/>
                </a:lnTo>
                <a:lnTo>
                  <a:pt x="3042988" y="7979"/>
                </a:lnTo>
                <a:lnTo>
                  <a:pt x="3004065" y="7926"/>
                </a:lnTo>
                <a:lnTo>
                  <a:pt x="2965674" y="7915"/>
                </a:lnTo>
                <a:lnTo>
                  <a:pt x="2929765" y="7913"/>
                </a:lnTo>
                <a:lnTo>
                  <a:pt x="2894146" y="5502"/>
                </a:lnTo>
                <a:lnTo>
                  <a:pt x="2856877" y="908"/>
                </a:lnTo>
                <a:lnTo>
                  <a:pt x="2822496" y="0"/>
                </a:lnTo>
                <a:lnTo>
                  <a:pt x="2784232" y="2232"/>
                </a:lnTo>
                <a:lnTo>
                  <a:pt x="2750290" y="6790"/>
                </a:lnTo>
                <a:lnTo>
                  <a:pt x="2717471" y="7691"/>
                </a:lnTo>
                <a:lnTo>
                  <a:pt x="2684873" y="7869"/>
                </a:lnTo>
                <a:lnTo>
                  <a:pt x="2652318" y="7904"/>
                </a:lnTo>
                <a:lnTo>
                  <a:pt x="2619772" y="7911"/>
                </a:lnTo>
                <a:lnTo>
                  <a:pt x="2587228" y="7912"/>
                </a:lnTo>
                <a:lnTo>
                  <a:pt x="2546548" y="7913"/>
                </a:lnTo>
                <a:lnTo>
                  <a:pt x="2505869" y="7913"/>
                </a:lnTo>
                <a:lnTo>
                  <a:pt x="2465189" y="7913"/>
                </a:lnTo>
                <a:lnTo>
                  <a:pt x="2440781" y="10323"/>
                </a:lnTo>
                <a:lnTo>
                  <a:pt x="2400101" y="15295"/>
                </a:lnTo>
                <a:lnTo>
                  <a:pt x="2359422" y="15949"/>
                </a:lnTo>
                <a:lnTo>
                  <a:pt x="2325181" y="16036"/>
                </a:lnTo>
                <a:lnTo>
                  <a:pt x="2285975" y="16047"/>
                </a:lnTo>
                <a:lnTo>
                  <a:pt x="2245489" y="16048"/>
                </a:lnTo>
                <a:lnTo>
                  <a:pt x="2207245" y="22488"/>
                </a:lnTo>
                <a:lnTo>
                  <a:pt x="2171540" y="23961"/>
                </a:lnTo>
                <a:lnTo>
                  <a:pt x="2131516" y="28474"/>
                </a:lnTo>
                <a:lnTo>
                  <a:pt x="2097362" y="31814"/>
                </a:lnTo>
                <a:lnTo>
                  <a:pt x="2058166" y="33158"/>
                </a:lnTo>
                <a:lnTo>
                  <a:pt x="2017682" y="39317"/>
                </a:lnTo>
                <a:lnTo>
                  <a:pt x="1979439" y="42717"/>
                </a:lnTo>
                <a:lnTo>
                  <a:pt x="1959063" y="46852"/>
                </a:lnTo>
                <a:lnTo>
                  <a:pt x="1919857" y="53955"/>
                </a:lnTo>
                <a:lnTo>
                  <a:pt x="1879372" y="56363"/>
                </a:lnTo>
                <a:lnTo>
                  <a:pt x="1838718" y="63120"/>
                </a:lnTo>
                <a:lnTo>
                  <a:pt x="1798041" y="70226"/>
                </a:lnTo>
                <a:lnTo>
                  <a:pt x="1757362" y="76954"/>
                </a:lnTo>
                <a:lnTo>
                  <a:pt x="1716682" y="82996"/>
                </a:lnTo>
                <a:lnTo>
                  <a:pt x="1676003" y="94037"/>
                </a:lnTo>
                <a:lnTo>
                  <a:pt x="1635323" y="101283"/>
                </a:lnTo>
                <a:lnTo>
                  <a:pt x="1594643" y="111422"/>
                </a:lnTo>
                <a:lnTo>
                  <a:pt x="1562100" y="117553"/>
                </a:lnTo>
                <a:lnTo>
                  <a:pt x="1524868" y="126565"/>
                </a:lnTo>
                <a:lnTo>
                  <a:pt x="1493407" y="131694"/>
                </a:lnTo>
                <a:lnTo>
                  <a:pt x="1457227" y="141144"/>
                </a:lnTo>
                <a:lnTo>
                  <a:pt x="1423966" y="151716"/>
                </a:lnTo>
                <a:lnTo>
                  <a:pt x="1388869" y="162509"/>
                </a:lnTo>
                <a:lnTo>
                  <a:pt x="1351703" y="169027"/>
                </a:lnTo>
                <a:lnTo>
                  <a:pt x="1318246" y="176810"/>
                </a:lnTo>
                <a:lnTo>
                  <a:pt x="1285522" y="189463"/>
                </a:lnTo>
                <a:lnTo>
                  <a:pt x="1252943" y="204786"/>
                </a:lnTo>
                <a:lnTo>
                  <a:pt x="1220392" y="216517"/>
                </a:lnTo>
                <a:lnTo>
                  <a:pt x="1187847" y="227540"/>
                </a:lnTo>
                <a:lnTo>
                  <a:pt x="1155302" y="238423"/>
                </a:lnTo>
                <a:lnTo>
                  <a:pt x="1114623" y="258429"/>
                </a:lnTo>
                <a:lnTo>
                  <a:pt x="1073943" y="279054"/>
                </a:lnTo>
                <a:lnTo>
                  <a:pt x="1033263" y="299337"/>
                </a:lnTo>
                <a:lnTo>
                  <a:pt x="999023" y="322967"/>
                </a:lnTo>
                <a:lnTo>
                  <a:pt x="960721" y="344974"/>
                </a:lnTo>
                <a:lnTo>
                  <a:pt x="924178" y="371219"/>
                </a:lnTo>
                <a:lnTo>
                  <a:pt x="884885" y="401379"/>
                </a:lnTo>
                <a:lnTo>
                  <a:pt x="846038" y="439305"/>
                </a:lnTo>
                <a:lnTo>
                  <a:pt x="811111" y="475055"/>
                </a:lnTo>
                <a:lnTo>
                  <a:pt x="777453" y="515183"/>
                </a:lnTo>
                <a:lnTo>
                  <a:pt x="738414" y="555815"/>
                </a:lnTo>
                <a:lnTo>
                  <a:pt x="710638" y="594068"/>
                </a:lnTo>
                <a:lnTo>
                  <a:pt x="683431" y="627989"/>
                </a:lnTo>
                <a:lnTo>
                  <a:pt x="656300" y="667153"/>
                </a:lnTo>
                <a:lnTo>
                  <a:pt x="629179" y="707634"/>
                </a:lnTo>
                <a:lnTo>
                  <a:pt x="607483" y="745744"/>
                </a:lnTo>
                <a:lnTo>
                  <a:pt x="585787" y="780325"/>
                </a:lnTo>
                <a:lnTo>
                  <a:pt x="568410" y="813271"/>
                </a:lnTo>
                <a:lnTo>
                  <a:pt x="549777" y="851486"/>
                </a:lnTo>
                <a:lnTo>
                  <a:pt x="531097" y="888498"/>
                </a:lnTo>
                <a:lnTo>
                  <a:pt x="518959" y="919702"/>
                </a:lnTo>
                <a:lnTo>
                  <a:pt x="498660" y="958322"/>
                </a:lnTo>
                <a:lnTo>
                  <a:pt x="477240" y="998561"/>
                </a:lnTo>
                <a:lnTo>
                  <a:pt x="461920" y="1030559"/>
                </a:lnTo>
                <a:lnTo>
                  <a:pt x="450350" y="1062941"/>
                </a:lnTo>
                <a:lnTo>
                  <a:pt x="435873" y="1096340"/>
                </a:lnTo>
                <a:lnTo>
                  <a:pt x="421036" y="1133558"/>
                </a:lnTo>
                <a:lnTo>
                  <a:pt x="410513" y="1167888"/>
                </a:lnTo>
                <a:lnTo>
                  <a:pt x="400766" y="1201865"/>
                </a:lnTo>
                <a:lnTo>
                  <a:pt x="387733" y="1239253"/>
                </a:lnTo>
                <a:lnTo>
                  <a:pt x="376841" y="1273633"/>
                </a:lnTo>
                <a:lnTo>
                  <a:pt x="363468" y="1307626"/>
                </a:lnTo>
                <a:lnTo>
                  <a:pt x="352475" y="1345018"/>
                </a:lnTo>
                <a:lnTo>
                  <a:pt x="339073" y="1380304"/>
                </a:lnTo>
                <a:lnTo>
                  <a:pt x="328071" y="1418080"/>
                </a:lnTo>
                <a:lnTo>
                  <a:pt x="314666" y="1453480"/>
                </a:lnTo>
                <a:lnTo>
                  <a:pt x="304568" y="1492193"/>
                </a:lnTo>
                <a:lnTo>
                  <a:pt x="294946" y="1531386"/>
                </a:lnTo>
                <a:lnTo>
                  <a:pt x="281047" y="1567206"/>
                </a:lnTo>
                <a:lnTo>
                  <a:pt x="266382" y="1606044"/>
                </a:lnTo>
                <a:lnTo>
                  <a:pt x="255909" y="1646178"/>
                </a:lnTo>
                <a:lnTo>
                  <a:pt x="247081" y="1686696"/>
                </a:lnTo>
                <a:lnTo>
                  <a:pt x="237836" y="1727328"/>
                </a:lnTo>
                <a:lnTo>
                  <a:pt x="224952" y="1767993"/>
                </a:lnTo>
                <a:lnTo>
                  <a:pt x="214103" y="1807765"/>
                </a:lnTo>
                <a:lnTo>
                  <a:pt x="200744" y="1843756"/>
                </a:lnTo>
                <a:lnTo>
                  <a:pt x="189755" y="1882645"/>
                </a:lnTo>
                <a:lnTo>
                  <a:pt x="176354" y="1922793"/>
                </a:lnTo>
                <a:lnTo>
                  <a:pt x="166256" y="1963316"/>
                </a:lnTo>
                <a:lnTo>
                  <a:pt x="156635" y="2003949"/>
                </a:lnTo>
                <a:lnTo>
                  <a:pt x="143639" y="2044615"/>
                </a:lnTo>
                <a:lnTo>
                  <a:pt x="133662" y="2085291"/>
                </a:lnTo>
                <a:lnTo>
                  <a:pt x="127807" y="2112409"/>
                </a:lnTo>
                <a:lnTo>
                  <a:pt x="122192" y="2141939"/>
                </a:lnTo>
                <a:lnTo>
                  <a:pt x="116683" y="2172239"/>
                </a:lnTo>
                <a:lnTo>
                  <a:pt x="111221" y="2200773"/>
                </a:lnTo>
                <a:lnTo>
                  <a:pt x="103369" y="2228521"/>
                </a:lnTo>
                <a:lnTo>
                  <a:pt x="94757" y="2255920"/>
                </a:lnTo>
                <a:lnTo>
                  <a:pt x="87916" y="2283164"/>
                </a:lnTo>
                <a:lnTo>
                  <a:pt x="81863" y="2310339"/>
                </a:lnTo>
                <a:lnTo>
                  <a:pt x="75783" y="2348639"/>
                </a:lnTo>
                <a:lnTo>
                  <a:pt x="71571" y="2385299"/>
                </a:lnTo>
                <a:lnTo>
                  <a:pt x="64598" y="2424788"/>
                </a:lnTo>
                <a:lnTo>
                  <a:pt x="59217" y="2465115"/>
                </a:lnTo>
                <a:lnTo>
                  <a:pt x="55212" y="2505690"/>
                </a:lnTo>
                <a:lnTo>
                  <a:pt x="45889" y="2546339"/>
                </a:lnTo>
                <a:lnTo>
                  <a:pt x="36498" y="2587009"/>
                </a:lnTo>
                <a:lnTo>
                  <a:pt x="31304" y="2627686"/>
                </a:lnTo>
                <a:lnTo>
                  <a:pt x="26451" y="2668365"/>
                </a:lnTo>
                <a:lnTo>
                  <a:pt x="25013" y="2709044"/>
                </a:lnTo>
                <a:lnTo>
                  <a:pt x="24587" y="2749724"/>
                </a:lnTo>
                <a:lnTo>
                  <a:pt x="22050" y="2790403"/>
                </a:lnTo>
                <a:lnTo>
                  <a:pt x="15573" y="2831083"/>
                </a:lnTo>
                <a:lnTo>
                  <a:pt x="10339" y="2871763"/>
                </a:lnTo>
                <a:lnTo>
                  <a:pt x="8211" y="2899787"/>
                </a:lnTo>
                <a:lnTo>
                  <a:pt x="4252" y="2930321"/>
                </a:lnTo>
                <a:lnTo>
                  <a:pt x="1889" y="2959562"/>
                </a:lnTo>
                <a:lnTo>
                  <a:pt x="839" y="2987624"/>
                </a:lnTo>
                <a:lnTo>
                  <a:pt x="373" y="3015162"/>
                </a:lnTo>
                <a:lnTo>
                  <a:pt x="165" y="3042469"/>
                </a:lnTo>
                <a:lnTo>
                  <a:pt x="73" y="3070575"/>
                </a:lnTo>
                <a:lnTo>
                  <a:pt x="32" y="3101147"/>
                </a:lnTo>
                <a:lnTo>
                  <a:pt x="14" y="3130403"/>
                </a:lnTo>
                <a:lnTo>
                  <a:pt x="6" y="3158473"/>
                </a:lnTo>
                <a:lnTo>
                  <a:pt x="2" y="3186014"/>
                </a:lnTo>
                <a:lnTo>
                  <a:pt x="1" y="3213322"/>
                </a:lnTo>
                <a:lnTo>
                  <a:pt x="0" y="3240525"/>
                </a:lnTo>
                <a:lnTo>
                  <a:pt x="0" y="3267682"/>
                </a:lnTo>
                <a:lnTo>
                  <a:pt x="0" y="3294817"/>
                </a:lnTo>
                <a:lnTo>
                  <a:pt x="904" y="3321946"/>
                </a:lnTo>
                <a:lnTo>
                  <a:pt x="4319" y="3349068"/>
                </a:lnTo>
                <a:lnTo>
                  <a:pt x="6439" y="3376189"/>
                </a:lnTo>
                <a:lnTo>
                  <a:pt x="7381" y="3403310"/>
                </a:lnTo>
                <a:lnTo>
                  <a:pt x="7800" y="3430430"/>
                </a:lnTo>
                <a:lnTo>
                  <a:pt x="7986" y="3457550"/>
                </a:lnTo>
                <a:lnTo>
                  <a:pt x="10502" y="3498230"/>
                </a:lnTo>
                <a:lnTo>
                  <a:pt x="13707" y="3526254"/>
                </a:lnTo>
                <a:lnTo>
                  <a:pt x="15132" y="3556788"/>
                </a:lnTo>
                <a:lnTo>
                  <a:pt x="15765" y="3586029"/>
                </a:lnTo>
                <a:lnTo>
                  <a:pt x="16950" y="3614091"/>
                </a:lnTo>
                <a:lnTo>
                  <a:pt x="20490" y="3641630"/>
                </a:lnTo>
                <a:lnTo>
                  <a:pt x="22666" y="3668936"/>
                </a:lnTo>
                <a:lnTo>
                  <a:pt x="24538" y="3696139"/>
                </a:lnTo>
                <a:lnTo>
                  <a:pt x="28383" y="3723295"/>
                </a:lnTo>
                <a:lnTo>
                  <a:pt x="30694" y="3750431"/>
                </a:lnTo>
                <a:lnTo>
                  <a:pt x="32625" y="3777558"/>
                </a:lnTo>
                <a:lnTo>
                  <a:pt x="37891" y="3817338"/>
                </a:lnTo>
                <a:lnTo>
                  <a:pt x="40757" y="3853331"/>
                </a:lnTo>
                <a:lnTo>
                  <a:pt x="46026" y="3892221"/>
                </a:lnTo>
                <a:lnTo>
                  <a:pt x="48893" y="3932370"/>
                </a:lnTo>
                <a:lnTo>
                  <a:pt x="54162" y="3972892"/>
                </a:lnTo>
                <a:lnTo>
                  <a:pt x="57028" y="4012622"/>
                </a:lnTo>
                <a:lnTo>
                  <a:pt x="63202" y="4048600"/>
                </a:lnTo>
                <a:lnTo>
                  <a:pt x="70756" y="4086581"/>
                </a:lnTo>
                <a:lnTo>
                  <a:pt x="78719" y="4122041"/>
                </a:lnTo>
                <a:lnTo>
                  <a:pt x="85900" y="4159869"/>
                </a:lnTo>
                <a:lnTo>
                  <a:pt x="89334" y="4194380"/>
                </a:lnTo>
                <a:lnTo>
                  <a:pt x="95675" y="4228411"/>
                </a:lnTo>
                <a:lnTo>
                  <a:pt x="103279" y="4265816"/>
                </a:lnTo>
                <a:lnTo>
                  <a:pt x="111257" y="4300200"/>
                </a:lnTo>
                <a:lnTo>
                  <a:pt x="119346" y="4333291"/>
                </a:lnTo>
                <a:lnTo>
                  <a:pt x="127468" y="4365996"/>
                </a:lnTo>
                <a:lnTo>
                  <a:pt x="135600" y="4398587"/>
                </a:lnTo>
                <a:lnTo>
                  <a:pt x="143735" y="4431145"/>
                </a:lnTo>
                <a:lnTo>
                  <a:pt x="152774" y="4463693"/>
                </a:lnTo>
                <a:lnTo>
                  <a:pt x="165598" y="4496238"/>
                </a:lnTo>
                <a:lnTo>
                  <a:pt x="176428" y="4528782"/>
                </a:lnTo>
                <a:lnTo>
                  <a:pt x="189782" y="4561326"/>
                </a:lnTo>
                <a:lnTo>
                  <a:pt x="199866" y="4592966"/>
                </a:lnTo>
                <a:lnTo>
                  <a:pt x="213783" y="4630822"/>
                </a:lnTo>
                <a:lnTo>
                  <a:pt x="233674" y="4668533"/>
                </a:lnTo>
                <a:lnTo>
                  <a:pt x="249422" y="4707689"/>
                </a:lnTo>
                <a:lnTo>
                  <a:pt x="269005" y="4742476"/>
                </a:lnTo>
                <a:lnTo>
                  <a:pt x="290284" y="4775464"/>
                </a:lnTo>
                <a:lnTo>
                  <a:pt x="311897" y="4813685"/>
                </a:lnTo>
                <a:lnTo>
                  <a:pt x="333577" y="4848289"/>
                </a:lnTo>
                <a:lnTo>
                  <a:pt x="355270" y="4881239"/>
                </a:lnTo>
                <a:lnTo>
                  <a:pt x="377869" y="4919455"/>
                </a:lnTo>
                <a:lnTo>
                  <a:pt x="405100" y="4954056"/>
                </a:lnTo>
                <a:lnTo>
                  <a:pt x="428157" y="4987006"/>
                </a:lnTo>
                <a:lnTo>
                  <a:pt x="451026" y="5019630"/>
                </a:lnTo>
                <a:lnTo>
                  <a:pt x="478310" y="5052190"/>
                </a:lnTo>
                <a:lnTo>
                  <a:pt x="501378" y="5084737"/>
                </a:lnTo>
                <a:lnTo>
                  <a:pt x="523345" y="5117281"/>
                </a:lnTo>
                <a:lnTo>
                  <a:pt x="547505" y="5149825"/>
                </a:lnTo>
                <a:lnTo>
                  <a:pt x="580511" y="5184914"/>
                </a:lnTo>
                <a:lnTo>
                  <a:pt x="614388" y="5223383"/>
                </a:lnTo>
                <a:lnTo>
                  <a:pt x="649016" y="5261363"/>
                </a:lnTo>
                <a:lnTo>
                  <a:pt x="683341" y="5297032"/>
                </a:lnTo>
                <a:lnTo>
                  <a:pt x="717202" y="5337052"/>
                </a:lnTo>
                <a:lnTo>
                  <a:pt x="750365" y="5377645"/>
                </a:lnTo>
                <a:lnTo>
                  <a:pt x="789430" y="5418313"/>
                </a:lnTo>
                <a:lnTo>
                  <a:pt x="825578" y="5458992"/>
                </a:lnTo>
                <a:lnTo>
                  <a:pt x="862916" y="5499671"/>
                </a:lnTo>
                <a:lnTo>
                  <a:pt x="895053" y="5536533"/>
                </a:lnTo>
                <a:lnTo>
                  <a:pt x="933108" y="5572140"/>
                </a:lnTo>
                <a:lnTo>
                  <a:pt x="970088" y="5605289"/>
                </a:lnTo>
                <a:lnTo>
                  <a:pt x="1007626" y="5637952"/>
                </a:lnTo>
                <a:lnTo>
                  <a:pt x="1047652" y="5670520"/>
                </a:lnTo>
                <a:lnTo>
                  <a:pt x="1087968" y="5705479"/>
                </a:lnTo>
                <a:lnTo>
                  <a:pt x="1126634" y="5742618"/>
                </a:lnTo>
                <a:lnTo>
                  <a:pt x="1158359" y="5767822"/>
                </a:lnTo>
                <a:lnTo>
                  <a:pt x="1190661" y="5796784"/>
                </a:lnTo>
                <a:lnTo>
                  <a:pt x="1223132" y="5823948"/>
                </a:lnTo>
                <a:lnTo>
                  <a:pt x="1259974" y="5853491"/>
                </a:lnTo>
                <a:lnTo>
                  <a:pt x="1295197" y="5880827"/>
                </a:lnTo>
                <a:lnTo>
                  <a:pt x="1332854" y="5906102"/>
                </a:lnTo>
                <a:lnTo>
                  <a:pt x="1372638" y="5930767"/>
                </a:lnTo>
                <a:lnTo>
                  <a:pt x="1413052" y="5955250"/>
                </a:lnTo>
                <a:lnTo>
                  <a:pt x="1453654" y="5979682"/>
                </a:lnTo>
                <a:lnTo>
                  <a:pt x="1494310" y="6004096"/>
                </a:lnTo>
                <a:lnTo>
                  <a:pt x="1534983" y="6028506"/>
                </a:lnTo>
                <a:lnTo>
                  <a:pt x="1564512" y="6044778"/>
                </a:lnTo>
                <a:lnTo>
                  <a:pt x="1594811" y="6061050"/>
                </a:lnTo>
                <a:lnTo>
                  <a:pt x="1623344" y="6077322"/>
                </a:lnTo>
                <a:lnTo>
                  <a:pt x="1653503" y="6091183"/>
                </a:lnTo>
                <a:lnTo>
                  <a:pt x="1685891" y="6104275"/>
                </a:lnTo>
                <a:lnTo>
                  <a:pt x="1721378" y="6119133"/>
                </a:lnTo>
                <a:lnTo>
                  <a:pt x="1755833" y="6134776"/>
                </a:lnTo>
                <a:lnTo>
                  <a:pt x="1789226" y="6149865"/>
                </a:lnTo>
                <a:lnTo>
                  <a:pt x="1822147" y="6162597"/>
                </a:lnTo>
                <a:lnTo>
                  <a:pt x="1857270" y="6174284"/>
                </a:lnTo>
                <a:lnTo>
                  <a:pt x="1893069" y="6185503"/>
                </a:lnTo>
                <a:lnTo>
                  <a:pt x="1927059" y="6196516"/>
                </a:lnTo>
                <a:lnTo>
                  <a:pt x="1962657" y="6207438"/>
                </a:lnTo>
                <a:lnTo>
                  <a:pt x="2000475" y="6218319"/>
                </a:lnTo>
                <a:lnTo>
                  <a:pt x="2020684" y="6223752"/>
                </a:lnTo>
                <a:lnTo>
                  <a:pt x="2041389" y="6229182"/>
                </a:lnTo>
                <a:lnTo>
                  <a:pt x="2081270" y="6237625"/>
                </a:lnTo>
                <a:lnTo>
                  <a:pt x="2120991" y="6245295"/>
                </a:lnTo>
                <a:lnTo>
                  <a:pt x="2141709" y="6249872"/>
                </a:lnTo>
                <a:lnTo>
                  <a:pt x="2162752" y="6254731"/>
                </a:lnTo>
                <a:lnTo>
                  <a:pt x="2184013" y="6258874"/>
                </a:lnTo>
                <a:lnTo>
                  <a:pt x="2205419" y="6262540"/>
                </a:lnTo>
                <a:lnTo>
                  <a:pt x="2226921" y="6265889"/>
                </a:lnTo>
                <a:lnTo>
                  <a:pt x="2247584" y="6269024"/>
                </a:lnTo>
                <a:lnTo>
                  <a:pt x="2287417" y="6274919"/>
                </a:lnTo>
                <a:lnTo>
                  <a:pt x="2308707" y="6277757"/>
                </a:lnTo>
                <a:lnTo>
                  <a:pt x="2331036" y="6280553"/>
                </a:lnTo>
                <a:lnTo>
                  <a:pt x="2354058" y="6283320"/>
                </a:lnTo>
                <a:lnTo>
                  <a:pt x="2376637" y="6285166"/>
                </a:lnTo>
                <a:lnTo>
                  <a:pt x="2398923" y="6286396"/>
                </a:lnTo>
                <a:lnTo>
                  <a:pt x="2421011" y="6287216"/>
                </a:lnTo>
                <a:lnTo>
                  <a:pt x="2442969" y="6287763"/>
                </a:lnTo>
                <a:lnTo>
                  <a:pt x="2464840" y="6288128"/>
                </a:lnTo>
                <a:lnTo>
                  <a:pt x="2486651" y="6288370"/>
                </a:lnTo>
                <a:lnTo>
                  <a:pt x="2509329" y="6288532"/>
                </a:lnTo>
                <a:lnTo>
                  <a:pt x="2532583" y="6288640"/>
                </a:lnTo>
                <a:lnTo>
                  <a:pt x="2556222" y="6288712"/>
                </a:lnTo>
                <a:lnTo>
                  <a:pt x="2580117" y="6288760"/>
                </a:lnTo>
                <a:lnTo>
                  <a:pt x="2604183" y="6288792"/>
                </a:lnTo>
                <a:lnTo>
                  <a:pt x="2628363" y="6288813"/>
                </a:lnTo>
                <a:lnTo>
                  <a:pt x="2651715" y="6287924"/>
                </a:lnTo>
                <a:lnTo>
                  <a:pt x="2674515" y="6286427"/>
                </a:lnTo>
                <a:lnTo>
                  <a:pt x="2696947" y="6284525"/>
                </a:lnTo>
                <a:lnTo>
                  <a:pt x="2720037" y="6282353"/>
                </a:lnTo>
                <a:lnTo>
                  <a:pt x="2743567" y="6280001"/>
                </a:lnTo>
                <a:lnTo>
                  <a:pt x="2767389" y="6277529"/>
                </a:lnTo>
                <a:lnTo>
                  <a:pt x="2791407" y="6274977"/>
                </a:lnTo>
                <a:lnTo>
                  <a:pt x="2815554" y="6272372"/>
                </a:lnTo>
                <a:lnTo>
                  <a:pt x="2839789" y="6269730"/>
                </a:lnTo>
                <a:lnTo>
                  <a:pt x="2863177" y="6266162"/>
                </a:lnTo>
                <a:lnTo>
                  <a:pt x="2886001" y="6261975"/>
                </a:lnTo>
                <a:lnTo>
                  <a:pt x="2908449" y="6257376"/>
                </a:lnTo>
                <a:lnTo>
                  <a:pt x="2931550" y="6253406"/>
                </a:lnTo>
                <a:lnTo>
                  <a:pt x="2955087" y="6249854"/>
                </a:lnTo>
                <a:lnTo>
                  <a:pt x="2978914" y="6246583"/>
                </a:lnTo>
                <a:lnTo>
                  <a:pt x="3002935" y="6241690"/>
                </a:lnTo>
                <a:lnTo>
                  <a:pt x="3027085" y="6235717"/>
                </a:lnTo>
                <a:lnTo>
                  <a:pt x="3051320" y="6229022"/>
                </a:lnTo>
                <a:lnTo>
                  <a:pt x="3074710" y="6222751"/>
                </a:lnTo>
                <a:lnTo>
                  <a:pt x="3097534" y="6216762"/>
                </a:lnTo>
                <a:lnTo>
                  <a:pt x="3119982" y="6210962"/>
                </a:lnTo>
                <a:lnTo>
                  <a:pt x="3143084" y="6204383"/>
                </a:lnTo>
                <a:lnTo>
                  <a:pt x="3166621" y="6197285"/>
                </a:lnTo>
                <a:lnTo>
                  <a:pt x="3190448" y="6189841"/>
                </a:lnTo>
                <a:lnTo>
                  <a:pt x="3213565" y="6182167"/>
                </a:lnTo>
                <a:lnTo>
                  <a:pt x="3236208" y="6174339"/>
                </a:lnTo>
                <a:lnTo>
                  <a:pt x="3258536" y="6166407"/>
                </a:lnTo>
                <a:lnTo>
                  <a:pt x="3281556" y="6158408"/>
                </a:lnTo>
                <a:lnTo>
                  <a:pt x="3305040" y="6150363"/>
                </a:lnTo>
                <a:lnTo>
                  <a:pt x="3328831" y="6142288"/>
                </a:lnTo>
                <a:lnTo>
                  <a:pt x="3351924" y="6132385"/>
                </a:lnTo>
                <a:lnTo>
                  <a:pt x="3374551" y="6121262"/>
                </a:lnTo>
                <a:lnTo>
                  <a:pt x="3396868" y="6109327"/>
                </a:lnTo>
                <a:lnTo>
                  <a:pt x="3419882" y="6097755"/>
                </a:lnTo>
                <a:lnTo>
                  <a:pt x="3443360" y="6086424"/>
                </a:lnTo>
                <a:lnTo>
                  <a:pt x="3467149" y="6075254"/>
                </a:lnTo>
                <a:lnTo>
                  <a:pt x="3490239" y="6063287"/>
                </a:lnTo>
                <a:lnTo>
                  <a:pt x="3512864" y="6050790"/>
                </a:lnTo>
                <a:lnTo>
                  <a:pt x="3535180" y="6037938"/>
                </a:lnTo>
                <a:lnTo>
                  <a:pt x="3558193" y="6023946"/>
                </a:lnTo>
                <a:lnTo>
                  <a:pt x="3581672" y="6009194"/>
                </a:lnTo>
                <a:lnTo>
                  <a:pt x="3605460" y="5993936"/>
                </a:lnTo>
                <a:lnTo>
                  <a:pt x="3628550" y="5978340"/>
                </a:lnTo>
                <a:lnTo>
                  <a:pt x="3651176" y="5962519"/>
                </a:lnTo>
                <a:lnTo>
                  <a:pt x="3673492" y="5946547"/>
                </a:lnTo>
                <a:lnTo>
                  <a:pt x="3696505" y="5929571"/>
                </a:lnTo>
                <a:lnTo>
                  <a:pt x="3719982" y="5911926"/>
                </a:lnTo>
                <a:lnTo>
                  <a:pt x="3743770" y="5893835"/>
                </a:lnTo>
                <a:lnTo>
                  <a:pt x="3766861" y="5875446"/>
                </a:lnTo>
                <a:lnTo>
                  <a:pt x="3789487" y="5856858"/>
                </a:lnTo>
                <a:lnTo>
                  <a:pt x="3811802" y="5838139"/>
                </a:lnTo>
                <a:lnTo>
                  <a:pt x="3833911" y="5818428"/>
                </a:lnTo>
                <a:lnTo>
                  <a:pt x="3855883" y="5798055"/>
                </a:lnTo>
                <a:lnTo>
                  <a:pt x="3877762" y="5777240"/>
                </a:lnTo>
                <a:lnTo>
                  <a:pt x="3898677" y="5756132"/>
                </a:lnTo>
                <a:lnTo>
                  <a:pt x="3918947" y="5734829"/>
                </a:lnTo>
                <a:lnTo>
                  <a:pt x="3938790" y="5713395"/>
                </a:lnTo>
                <a:lnTo>
                  <a:pt x="3958345" y="5690969"/>
                </a:lnTo>
                <a:lnTo>
                  <a:pt x="3977710" y="5667882"/>
                </a:lnTo>
                <a:lnTo>
                  <a:pt x="3996949" y="5644355"/>
                </a:lnTo>
                <a:lnTo>
                  <a:pt x="4016102" y="5620535"/>
                </a:lnTo>
                <a:lnTo>
                  <a:pt x="4035198" y="5596519"/>
                </a:lnTo>
                <a:lnTo>
                  <a:pt x="4054258" y="5572372"/>
                </a:lnTo>
                <a:lnTo>
                  <a:pt x="4072388" y="5547234"/>
                </a:lnTo>
                <a:lnTo>
                  <a:pt x="4089899" y="5521436"/>
                </a:lnTo>
                <a:lnTo>
                  <a:pt x="4106996" y="5495196"/>
                </a:lnTo>
                <a:lnTo>
                  <a:pt x="4122916" y="5467761"/>
                </a:lnTo>
                <a:lnTo>
                  <a:pt x="4138047" y="5439525"/>
                </a:lnTo>
                <a:lnTo>
                  <a:pt x="4152656" y="5410758"/>
                </a:lnTo>
                <a:lnTo>
                  <a:pt x="4166914" y="5381636"/>
                </a:lnTo>
                <a:lnTo>
                  <a:pt x="4180940" y="5352278"/>
                </a:lnTo>
                <a:lnTo>
                  <a:pt x="4194810" y="5322761"/>
                </a:lnTo>
                <a:lnTo>
                  <a:pt x="4207673" y="5293140"/>
                </a:lnTo>
                <a:lnTo>
                  <a:pt x="4219864" y="5263448"/>
                </a:lnTo>
                <a:lnTo>
                  <a:pt x="4231608" y="5233710"/>
                </a:lnTo>
                <a:lnTo>
                  <a:pt x="4243053" y="5203940"/>
                </a:lnTo>
                <a:lnTo>
                  <a:pt x="4254299" y="5174150"/>
                </a:lnTo>
                <a:lnTo>
                  <a:pt x="4265412" y="5144346"/>
                </a:lnTo>
                <a:lnTo>
                  <a:pt x="4276437" y="5114533"/>
                </a:lnTo>
                <a:lnTo>
                  <a:pt x="4287402" y="5084713"/>
                </a:lnTo>
                <a:lnTo>
                  <a:pt x="4298329" y="5054889"/>
                </a:lnTo>
                <a:lnTo>
                  <a:pt x="4307421" y="5025063"/>
                </a:lnTo>
                <a:lnTo>
                  <a:pt x="4315291" y="4995235"/>
                </a:lnTo>
                <a:lnTo>
                  <a:pt x="4322346" y="4965405"/>
                </a:lnTo>
                <a:lnTo>
                  <a:pt x="4328856" y="4937384"/>
                </a:lnTo>
                <a:lnTo>
                  <a:pt x="4335005" y="4910567"/>
                </a:lnTo>
                <a:lnTo>
                  <a:pt x="4340912" y="4884552"/>
                </a:lnTo>
                <a:lnTo>
                  <a:pt x="4346658" y="4859977"/>
                </a:lnTo>
                <a:lnTo>
                  <a:pt x="4352297" y="4836362"/>
                </a:lnTo>
                <a:lnTo>
                  <a:pt x="4357864" y="4813387"/>
                </a:lnTo>
                <a:lnTo>
                  <a:pt x="4362478" y="4791742"/>
                </a:lnTo>
                <a:lnTo>
                  <a:pt x="4366460" y="4770985"/>
                </a:lnTo>
                <a:lnTo>
                  <a:pt x="4373294" y="4731950"/>
                </a:lnTo>
                <a:lnTo>
                  <a:pt x="4379344" y="4696520"/>
                </a:lnTo>
                <a:lnTo>
                  <a:pt x="4382637" y="4667517"/>
                </a:lnTo>
                <a:lnTo>
                  <a:pt x="4389069" y="4628071"/>
                </a:lnTo>
                <a:lnTo>
                  <a:pt x="4401094" y="4598443"/>
                </a:lnTo>
                <a:lnTo>
                  <a:pt x="4401243" y="4598727"/>
                </a:lnTo>
                <a:lnTo>
                  <a:pt x="4401538" y="4639401"/>
                </a:lnTo>
                <a:lnTo>
                  <a:pt x="4401541" y="4675812"/>
                </a:lnTo>
                <a:lnTo>
                  <a:pt x="4400637" y="4687843"/>
                </a:lnTo>
                <a:lnTo>
                  <a:pt x="4393629" y="4723702"/>
                </a:lnTo>
                <a:lnTo>
                  <a:pt x="4393415" y="4734403"/>
                </a:lnTo>
                <a:lnTo>
                  <a:pt x="4385369" y="4734888"/>
                </a:lnTo>
                <a:lnTo>
                  <a:pt x="4392284" y="4727887"/>
                </a:lnTo>
                <a:lnTo>
                  <a:pt x="4393073" y="4722772"/>
                </a:lnTo>
                <a:lnTo>
                  <a:pt x="4394088" y="4721389"/>
                </a:lnTo>
                <a:lnTo>
                  <a:pt x="4398932" y="4719441"/>
                </a:lnTo>
                <a:lnTo>
                  <a:pt x="4400382" y="4718986"/>
                </a:lnTo>
                <a:lnTo>
                  <a:pt x="4401026" y="4716372"/>
                </a:lnTo>
                <a:lnTo>
                  <a:pt x="4401512" y="4706510"/>
                </a:lnTo>
                <a:lnTo>
                  <a:pt x="4402426" y="4705123"/>
                </a:lnTo>
                <a:lnTo>
                  <a:pt x="4403939" y="4704199"/>
                </a:lnTo>
                <a:lnTo>
                  <a:pt x="4408545" y="4702714"/>
                </a:lnTo>
                <a:lnTo>
                  <a:pt x="4409174" y="4700101"/>
                </a:lnTo>
                <a:lnTo>
                  <a:pt x="4409669" y="4689996"/>
                </a:lnTo>
                <a:lnTo>
                  <a:pt x="4408768" y="4688690"/>
                </a:lnTo>
                <a:lnTo>
                  <a:pt x="4407263" y="4687819"/>
                </a:lnTo>
                <a:lnTo>
                  <a:pt x="4401878" y="4686179"/>
                </a:lnTo>
                <a:lnTo>
                  <a:pt x="4401542" y="4666626"/>
                </a:lnTo>
                <a:lnTo>
                  <a:pt x="4402446" y="4664973"/>
                </a:lnTo>
                <a:lnTo>
                  <a:pt x="4403953" y="4663872"/>
                </a:lnTo>
                <a:lnTo>
                  <a:pt x="4405861" y="4663138"/>
                </a:lnTo>
                <a:lnTo>
                  <a:pt x="4407133" y="4661744"/>
                </a:lnTo>
                <a:lnTo>
                  <a:pt x="4408547" y="4657785"/>
                </a:lnTo>
                <a:lnTo>
                  <a:pt x="4409658" y="4618313"/>
                </a:lnTo>
                <a:lnTo>
                  <a:pt x="4408773" y="4593040"/>
                </a:lnTo>
                <a:lnTo>
                  <a:pt x="4402043" y="4564704"/>
                </a:lnTo>
                <a:lnTo>
                  <a:pt x="4401543" y="4524118"/>
                </a:lnTo>
                <a:lnTo>
                  <a:pt x="4401543" y="4523865"/>
                </a:lnTo>
                <a:lnTo>
                  <a:pt x="4401542" y="4527827"/>
                </a:lnTo>
                <a:lnTo>
                  <a:pt x="4399131" y="4532275"/>
                </a:lnTo>
                <a:lnTo>
                  <a:pt x="4380237" y="4556684"/>
                </a:lnTo>
                <a:lnTo>
                  <a:pt x="4342452" y="4588514"/>
                </a:lnTo>
                <a:lnTo>
                  <a:pt x="4302026" y="4614556"/>
                </a:lnTo>
                <a:lnTo>
                  <a:pt x="4265177" y="4639597"/>
                </a:lnTo>
                <a:lnTo>
                  <a:pt x="4242711" y="4649745"/>
                </a:lnTo>
                <a:lnTo>
                  <a:pt x="4241416" y="4649200"/>
                </a:lnTo>
                <a:lnTo>
                  <a:pt x="4240551" y="4647932"/>
                </a:lnTo>
                <a:lnTo>
                  <a:pt x="4239335" y="4641829"/>
                </a:lnTo>
                <a:lnTo>
                  <a:pt x="4241461" y="4636881"/>
                </a:lnTo>
                <a:lnTo>
                  <a:pt x="4279783" y="4596361"/>
                </a:lnTo>
                <a:lnTo>
                  <a:pt x="4291380" y="4586539"/>
                </a:lnTo>
                <a:lnTo>
                  <a:pt x="4331191" y="4567058"/>
                </a:lnTo>
                <a:lnTo>
                  <a:pt x="4359019" y="4558373"/>
                </a:lnTo>
                <a:lnTo>
                  <a:pt x="4370891" y="4557905"/>
                </a:lnTo>
                <a:lnTo>
                  <a:pt x="4394403" y="4563051"/>
                </a:lnTo>
                <a:lnTo>
                  <a:pt x="4408066" y="4572383"/>
                </a:lnTo>
                <a:lnTo>
                  <a:pt x="4419244" y="4586599"/>
                </a:lnTo>
                <a:lnTo>
                  <a:pt x="4427478" y="4626639"/>
                </a:lnTo>
                <a:lnTo>
                  <a:pt x="4434538" y="4663343"/>
                </a:lnTo>
                <a:lnTo>
                  <a:pt x="4439945" y="4700434"/>
                </a:lnTo>
                <a:lnTo>
                  <a:pt x="4442222" y="473489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6" name="SMARTInkShape-Group328"/>
          <p:cNvGrpSpPr/>
          <p:nvPr/>
        </p:nvGrpSpPr>
        <p:grpSpPr>
          <a:xfrm>
            <a:off x="5667890" y="1586508"/>
            <a:ext cx="307064" cy="291104"/>
            <a:chOff x="5667890" y="1586508"/>
            <a:chExt cx="307064" cy="291104"/>
          </a:xfrm>
        </p:grpSpPr>
        <p:sp>
          <p:nvSpPr>
            <p:cNvPr id="1414" name="SMARTInkShape-719"/>
            <p:cNvSpPr/>
            <p:nvPr/>
          </p:nvSpPr>
          <p:spPr>
            <a:xfrm>
              <a:off x="5877321" y="1684139"/>
              <a:ext cx="7007" cy="178992"/>
            </a:xfrm>
            <a:custGeom>
              <a:avLst/>
              <a:gdLst/>
              <a:ahLst/>
              <a:cxnLst/>
              <a:rect l="0" t="0" r="0" b="0"/>
              <a:pathLst>
                <a:path w="7007" h="178992">
                  <a:moveTo>
                    <a:pt x="0" y="0"/>
                  </a:moveTo>
                  <a:lnTo>
                    <a:pt x="905" y="23598"/>
                  </a:lnTo>
                  <a:lnTo>
                    <a:pt x="7006" y="53597"/>
                  </a:lnTo>
                  <a:lnTo>
                    <a:pt x="1548" y="90125"/>
                  </a:lnTo>
                  <a:lnTo>
                    <a:pt x="137" y="129516"/>
                  </a:lnTo>
                  <a:lnTo>
                    <a:pt x="9" y="168104"/>
                  </a:lnTo>
                  <a:lnTo>
                    <a:pt x="0" y="1789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5" name="SMARTInkShape-720"/>
            <p:cNvSpPr/>
            <p:nvPr/>
          </p:nvSpPr>
          <p:spPr>
            <a:xfrm>
              <a:off x="5667890" y="1586508"/>
              <a:ext cx="307064" cy="291104"/>
            </a:xfrm>
            <a:custGeom>
              <a:avLst/>
              <a:gdLst/>
              <a:ahLst/>
              <a:cxnLst/>
              <a:rect l="0" t="0" r="0" b="0"/>
              <a:pathLst>
                <a:path w="307064" h="291104">
                  <a:moveTo>
                    <a:pt x="307063" y="40680"/>
                  </a:moveTo>
                  <a:lnTo>
                    <a:pt x="280182" y="16209"/>
                  </a:lnTo>
                  <a:lnTo>
                    <a:pt x="260471" y="5411"/>
                  </a:lnTo>
                  <a:lnTo>
                    <a:pt x="240225" y="1603"/>
                  </a:lnTo>
                  <a:lnTo>
                    <a:pt x="205094" y="9061"/>
                  </a:lnTo>
                  <a:lnTo>
                    <a:pt x="165183" y="23486"/>
                  </a:lnTo>
                  <a:lnTo>
                    <a:pt x="133243" y="42817"/>
                  </a:lnTo>
                  <a:lnTo>
                    <a:pt x="95646" y="73646"/>
                  </a:lnTo>
                  <a:lnTo>
                    <a:pt x="56747" y="105851"/>
                  </a:lnTo>
                  <a:lnTo>
                    <a:pt x="26999" y="138327"/>
                  </a:lnTo>
                  <a:lnTo>
                    <a:pt x="10208" y="176449"/>
                  </a:lnTo>
                  <a:lnTo>
                    <a:pt x="597" y="211032"/>
                  </a:lnTo>
                  <a:lnTo>
                    <a:pt x="0" y="227583"/>
                  </a:lnTo>
                  <a:lnTo>
                    <a:pt x="2749" y="243979"/>
                  </a:lnTo>
                  <a:lnTo>
                    <a:pt x="13698" y="264137"/>
                  </a:lnTo>
                  <a:lnTo>
                    <a:pt x="28393" y="277242"/>
                  </a:lnTo>
                  <a:lnTo>
                    <a:pt x="52836" y="286850"/>
                  </a:lnTo>
                  <a:lnTo>
                    <a:pt x="82979" y="291103"/>
                  </a:lnTo>
                  <a:lnTo>
                    <a:pt x="114812" y="288044"/>
                  </a:lnTo>
                  <a:lnTo>
                    <a:pt x="151464" y="277093"/>
                  </a:lnTo>
                  <a:lnTo>
                    <a:pt x="191352" y="256291"/>
                  </a:lnTo>
                  <a:lnTo>
                    <a:pt x="225346" y="224594"/>
                  </a:lnTo>
                  <a:lnTo>
                    <a:pt x="247595" y="194311"/>
                  </a:lnTo>
                  <a:lnTo>
                    <a:pt x="265638" y="162437"/>
                  </a:lnTo>
                  <a:lnTo>
                    <a:pt x="280024" y="130091"/>
                  </a:lnTo>
                  <a:lnTo>
                    <a:pt x="288664" y="91086"/>
                  </a:lnTo>
                  <a:lnTo>
                    <a:pt x="285842" y="61239"/>
                  </a:lnTo>
                  <a:lnTo>
                    <a:pt x="279250" y="44996"/>
                  </a:lnTo>
                  <a:lnTo>
                    <a:pt x="260287" y="19836"/>
                  </a:lnTo>
                  <a:lnTo>
                    <a:pt x="244488" y="7283"/>
                  </a:lnTo>
                  <a:lnTo>
                    <a:pt x="2257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7" name="SMARTInkShape-721"/>
          <p:cNvSpPr/>
          <p:nvPr/>
        </p:nvSpPr>
        <p:spPr>
          <a:xfrm>
            <a:off x="3745706" y="3343870"/>
            <a:ext cx="1960659" cy="1822452"/>
          </a:xfrm>
          <a:custGeom>
            <a:avLst/>
            <a:gdLst/>
            <a:ahLst/>
            <a:cxnLst/>
            <a:rect l="0" t="0" r="0" b="0"/>
            <a:pathLst>
              <a:path w="1960659" h="1822452">
                <a:moveTo>
                  <a:pt x="32544" y="105768"/>
                </a:moveTo>
                <a:lnTo>
                  <a:pt x="32544" y="89930"/>
                </a:lnTo>
                <a:lnTo>
                  <a:pt x="25539" y="82529"/>
                </a:lnTo>
                <a:lnTo>
                  <a:pt x="17502" y="81462"/>
                </a:lnTo>
                <a:lnTo>
                  <a:pt x="17092" y="82332"/>
                </a:lnTo>
                <a:lnTo>
                  <a:pt x="16636" y="85709"/>
                </a:lnTo>
                <a:lnTo>
                  <a:pt x="15611" y="86971"/>
                </a:lnTo>
                <a:lnTo>
                  <a:pt x="8142" y="89494"/>
                </a:lnTo>
                <a:lnTo>
                  <a:pt x="8136" y="89496"/>
                </a:lnTo>
                <a:lnTo>
                  <a:pt x="8136" y="96501"/>
                </a:lnTo>
                <a:lnTo>
                  <a:pt x="9040" y="96878"/>
                </a:lnTo>
                <a:lnTo>
                  <a:pt x="15141" y="97532"/>
                </a:lnTo>
                <a:lnTo>
                  <a:pt x="27497" y="108947"/>
                </a:lnTo>
                <a:lnTo>
                  <a:pt x="30300" y="114111"/>
                </a:lnTo>
                <a:lnTo>
                  <a:pt x="31048" y="116754"/>
                </a:lnTo>
                <a:lnTo>
                  <a:pt x="36700" y="122101"/>
                </a:lnTo>
                <a:lnTo>
                  <a:pt x="73835" y="146449"/>
                </a:lnTo>
                <a:lnTo>
                  <a:pt x="105821" y="165130"/>
                </a:lnTo>
                <a:lnTo>
                  <a:pt x="139389" y="190157"/>
                </a:lnTo>
                <a:lnTo>
                  <a:pt x="179133" y="221320"/>
                </a:lnTo>
                <a:lnTo>
                  <a:pt x="219689" y="254128"/>
                </a:lnTo>
                <a:lnTo>
                  <a:pt x="256537" y="285136"/>
                </a:lnTo>
                <a:lnTo>
                  <a:pt x="293044" y="311785"/>
                </a:lnTo>
                <a:lnTo>
                  <a:pt x="324478" y="334350"/>
                </a:lnTo>
                <a:lnTo>
                  <a:pt x="360208" y="358212"/>
                </a:lnTo>
                <a:lnTo>
                  <a:pt x="390582" y="382458"/>
                </a:lnTo>
                <a:lnTo>
                  <a:pt x="426501" y="407721"/>
                </a:lnTo>
                <a:lnTo>
                  <a:pt x="460446" y="436802"/>
                </a:lnTo>
                <a:lnTo>
                  <a:pt x="493405" y="462997"/>
                </a:lnTo>
                <a:lnTo>
                  <a:pt x="526976" y="488838"/>
                </a:lnTo>
                <a:lnTo>
                  <a:pt x="565148" y="518994"/>
                </a:lnTo>
                <a:lnTo>
                  <a:pt x="604180" y="549926"/>
                </a:lnTo>
                <a:lnTo>
                  <a:pt x="639953" y="577573"/>
                </a:lnTo>
                <a:lnTo>
                  <a:pt x="677872" y="608264"/>
                </a:lnTo>
                <a:lnTo>
                  <a:pt x="713315" y="640259"/>
                </a:lnTo>
                <a:lnTo>
                  <a:pt x="751137" y="672640"/>
                </a:lnTo>
                <a:lnTo>
                  <a:pt x="786550" y="705135"/>
                </a:lnTo>
                <a:lnTo>
                  <a:pt x="824364" y="737665"/>
                </a:lnTo>
                <a:lnTo>
                  <a:pt x="859775" y="770204"/>
                </a:lnTo>
                <a:lnTo>
                  <a:pt x="897588" y="803651"/>
                </a:lnTo>
                <a:lnTo>
                  <a:pt x="932998" y="840882"/>
                </a:lnTo>
                <a:lnTo>
                  <a:pt x="970811" y="875216"/>
                </a:lnTo>
                <a:lnTo>
                  <a:pt x="1006222" y="909194"/>
                </a:lnTo>
                <a:lnTo>
                  <a:pt x="1044035" y="946582"/>
                </a:lnTo>
                <a:lnTo>
                  <a:pt x="1079445" y="980963"/>
                </a:lnTo>
                <a:lnTo>
                  <a:pt x="1118162" y="1014955"/>
                </a:lnTo>
                <a:lnTo>
                  <a:pt x="1158261" y="1052348"/>
                </a:lnTo>
                <a:lnTo>
                  <a:pt x="1198767" y="1086730"/>
                </a:lnTo>
                <a:lnTo>
                  <a:pt x="1239396" y="1120723"/>
                </a:lnTo>
                <a:lnTo>
                  <a:pt x="1279156" y="1158115"/>
                </a:lnTo>
                <a:lnTo>
                  <a:pt x="1315144" y="1193401"/>
                </a:lnTo>
                <a:lnTo>
                  <a:pt x="1353128" y="1231177"/>
                </a:lnTo>
                <a:lnTo>
                  <a:pt x="1388589" y="1265673"/>
                </a:lnTo>
                <a:lnTo>
                  <a:pt x="1426417" y="1299699"/>
                </a:lnTo>
                <a:lnTo>
                  <a:pt x="1460929" y="1337102"/>
                </a:lnTo>
                <a:lnTo>
                  <a:pt x="1494055" y="1371487"/>
                </a:lnTo>
                <a:lnTo>
                  <a:pt x="1526771" y="1405480"/>
                </a:lnTo>
                <a:lnTo>
                  <a:pt x="1559367" y="1442873"/>
                </a:lnTo>
                <a:lnTo>
                  <a:pt x="1591925" y="1477255"/>
                </a:lnTo>
                <a:lnTo>
                  <a:pt x="1624474" y="1510344"/>
                </a:lnTo>
                <a:lnTo>
                  <a:pt x="1657019" y="1542145"/>
                </a:lnTo>
                <a:lnTo>
                  <a:pt x="1688659" y="1570049"/>
                </a:lnTo>
                <a:lnTo>
                  <a:pt x="1724105" y="1609004"/>
                </a:lnTo>
                <a:lnTo>
                  <a:pt x="1757222" y="1643082"/>
                </a:lnTo>
                <a:lnTo>
                  <a:pt x="1795613" y="1681679"/>
                </a:lnTo>
                <a:lnTo>
                  <a:pt x="1830433" y="1716527"/>
                </a:lnTo>
                <a:lnTo>
                  <a:pt x="1871098" y="1754785"/>
                </a:lnTo>
                <a:lnTo>
                  <a:pt x="1881135" y="1762545"/>
                </a:lnTo>
                <a:lnTo>
                  <a:pt x="1897355" y="1779848"/>
                </a:lnTo>
                <a:lnTo>
                  <a:pt x="1937823" y="1808857"/>
                </a:lnTo>
                <a:lnTo>
                  <a:pt x="1952238" y="1822074"/>
                </a:lnTo>
                <a:lnTo>
                  <a:pt x="1960658" y="1822446"/>
                </a:lnTo>
                <a:lnTo>
                  <a:pt x="1952959" y="1822451"/>
                </a:lnTo>
                <a:lnTo>
                  <a:pt x="1952724" y="1818130"/>
                </a:lnTo>
                <a:lnTo>
                  <a:pt x="1951787" y="1816859"/>
                </a:lnTo>
                <a:lnTo>
                  <a:pt x="1948336" y="1815445"/>
                </a:lnTo>
                <a:lnTo>
                  <a:pt x="1947053" y="1814165"/>
                </a:lnTo>
                <a:lnTo>
                  <a:pt x="1942585" y="1805613"/>
                </a:lnTo>
                <a:lnTo>
                  <a:pt x="1913017" y="1767725"/>
                </a:lnTo>
                <a:lnTo>
                  <a:pt x="1881970" y="1731305"/>
                </a:lnTo>
                <a:lnTo>
                  <a:pt x="1858581" y="1699181"/>
                </a:lnTo>
                <a:lnTo>
                  <a:pt x="1823427" y="1658953"/>
                </a:lnTo>
                <a:lnTo>
                  <a:pt x="1795921" y="1626957"/>
                </a:lnTo>
                <a:lnTo>
                  <a:pt x="1767280" y="1594576"/>
                </a:lnTo>
                <a:lnTo>
                  <a:pt x="1736797" y="1559669"/>
                </a:lnTo>
                <a:lnTo>
                  <a:pt x="1701549" y="1520701"/>
                </a:lnTo>
                <a:lnTo>
                  <a:pt x="1665794" y="1480527"/>
                </a:lnTo>
                <a:lnTo>
                  <a:pt x="1638922" y="1453526"/>
                </a:lnTo>
                <a:lnTo>
                  <a:pt x="1608899" y="1426459"/>
                </a:lnTo>
                <a:lnTo>
                  <a:pt x="1579886" y="1399363"/>
                </a:lnTo>
                <a:lnTo>
                  <a:pt x="1551925" y="1371350"/>
                </a:lnTo>
                <a:lnTo>
                  <a:pt x="1524432" y="1340819"/>
                </a:lnTo>
                <a:lnTo>
                  <a:pt x="1494735" y="1311581"/>
                </a:lnTo>
                <a:lnTo>
                  <a:pt x="1463456" y="1282616"/>
                </a:lnTo>
                <a:lnTo>
                  <a:pt x="1431475" y="1251662"/>
                </a:lnTo>
                <a:lnTo>
                  <a:pt x="1396771" y="1219825"/>
                </a:lnTo>
                <a:lnTo>
                  <a:pt x="1360253" y="1186692"/>
                </a:lnTo>
                <a:lnTo>
                  <a:pt x="1322930" y="1150873"/>
                </a:lnTo>
                <a:lnTo>
                  <a:pt x="1282839" y="1116271"/>
                </a:lnTo>
                <a:lnTo>
                  <a:pt x="1262022" y="1099450"/>
                </a:lnTo>
                <a:lnTo>
                  <a:pt x="1222019" y="1066296"/>
                </a:lnTo>
                <a:lnTo>
                  <a:pt x="1183147" y="1033481"/>
                </a:lnTo>
                <a:lnTo>
                  <a:pt x="1144777" y="1000817"/>
                </a:lnTo>
                <a:lnTo>
                  <a:pt x="1106631" y="968220"/>
                </a:lnTo>
                <a:lnTo>
                  <a:pt x="1067679" y="935652"/>
                </a:lnTo>
                <a:lnTo>
                  <a:pt x="1047168" y="919374"/>
                </a:lnTo>
                <a:lnTo>
                  <a:pt x="1026262" y="903098"/>
                </a:lnTo>
                <a:lnTo>
                  <a:pt x="986157" y="870550"/>
                </a:lnTo>
                <a:lnTo>
                  <a:pt x="947240" y="838908"/>
                </a:lnTo>
                <a:lnTo>
                  <a:pt x="908851" y="809778"/>
                </a:lnTo>
                <a:lnTo>
                  <a:pt x="870695" y="779354"/>
                </a:lnTo>
                <a:lnTo>
                  <a:pt x="832644" y="747753"/>
                </a:lnTo>
                <a:lnTo>
                  <a:pt x="794639" y="715628"/>
                </a:lnTo>
                <a:lnTo>
                  <a:pt x="756656" y="685681"/>
                </a:lnTo>
                <a:lnTo>
                  <a:pt x="718680" y="656401"/>
                </a:lnTo>
                <a:lnTo>
                  <a:pt x="680709" y="625307"/>
                </a:lnTo>
                <a:lnTo>
                  <a:pt x="645151" y="595819"/>
                </a:lnTo>
                <a:lnTo>
                  <a:pt x="611267" y="567646"/>
                </a:lnTo>
                <a:lnTo>
                  <a:pt x="578128" y="540059"/>
                </a:lnTo>
                <a:lnTo>
                  <a:pt x="545320" y="512731"/>
                </a:lnTo>
                <a:lnTo>
                  <a:pt x="513562" y="485519"/>
                </a:lnTo>
                <a:lnTo>
                  <a:pt x="484382" y="458358"/>
                </a:lnTo>
                <a:lnTo>
                  <a:pt x="456345" y="431220"/>
                </a:lnTo>
                <a:lnTo>
                  <a:pt x="428818" y="404092"/>
                </a:lnTo>
                <a:lnTo>
                  <a:pt x="388813" y="364311"/>
                </a:lnTo>
                <a:lnTo>
                  <a:pt x="352754" y="329222"/>
                </a:lnTo>
                <a:lnTo>
                  <a:pt x="315652" y="295020"/>
                </a:lnTo>
                <a:lnTo>
                  <a:pt x="284872" y="257565"/>
                </a:lnTo>
                <a:lnTo>
                  <a:pt x="248833" y="224069"/>
                </a:lnTo>
                <a:lnTo>
                  <a:pt x="215756" y="195662"/>
                </a:lnTo>
                <a:lnTo>
                  <a:pt x="179825" y="156537"/>
                </a:lnTo>
                <a:lnTo>
                  <a:pt x="142292" y="122425"/>
                </a:lnTo>
                <a:lnTo>
                  <a:pt x="106553" y="90476"/>
                </a:lnTo>
                <a:lnTo>
                  <a:pt x="69510" y="60150"/>
                </a:lnTo>
                <a:lnTo>
                  <a:pt x="30836" y="30011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8" name="SMARTInkShape-722"/>
          <p:cNvSpPr/>
          <p:nvPr/>
        </p:nvSpPr>
        <p:spPr>
          <a:xfrm>
            <a:off x="4233862" y="3530997"/>
            <a:ext cx="1651597" cy="2025850"/>
          </a:xfrm>
          <a:custGeom>
            <a:avLst/>
            <a:gdLst/>
            <a:ahLst/>
            <a:cxnLst/>
            <a:rect l="0" t="0" r="0" b="0"/>
            <a:pathLst>
              <a:path w="1651597" h="2025850">
                <a:moveTo>
                  <a:pt x="1643459" y="8136"/>
                </a:moveTo>
                <a:lnTo>
                  <a:pt x="1651596" y="8136"/>
                </a:lnTo>
                <a:lnTo>
                  <a:pt x="1651596" y="1131"/>
                </a:lnTo>
                <a:lnTo>
                  <a:pt x="1650692" y="754"/>
                </a:lnTo>
                <a:lnTo>
                  <a:pt x="1643559" y="9"/>
                </a:lnTo>
                <a:lnTo>
                  <a:pt x="1651596" y="0"/>
                </a:lnTo>
                <a:lnTo>
                  <a:pt x="1643559" y="0"/>
                </a:lnTo>
                <a:lnTo>
                  <a:pt x="1648167" y="0"/>
                </a:lnTo>
                <a:lnTo>
                  <a:pt x="1643530" y="0"/>
                </a:lnTo>
                <a:lnTo>
                  <a:pt x="1643460" y="19430"/>
                </a:lnTo>
                <a:lnTo>
                  <a:pt x="1641049" y="24606"/>
                </a:lnTo>
                <a:lnTo>
                  <a:pt x="1637869" y="29920"/>
                </a:lnTo>
                <a:lnTo>
                  <a:pt x="1636078" y="38898"/>
                </a:lnTo>
                <a:lnTo>
                  <a:pt x="1632957" y="73436"/>
                </a:lnTo>
                <a:lnTo>
                  <a:pt x="1628898" y="89558"/>
                </a:lnTo>
                <a:lnTo>
                  <a:pt x="1627338" y="124455"/>
                </a:lnTo>
                <a:lnTo>
                  <a:pt x="1627207" y="163037"/>
                </a:lnTo>
                <a:lnTo>
                  <a:pt x="1627191" y="203440"/>
                </a:lnTo>
                <a:lnTo>
                  <a:pt x="1626284" y="241542"/>
                </a:lnTo>
                <a:lnTo>
                  <a:pt x="1620749" y="278531"/>
                </a:lnTo>
                <a:lnTo>
                  <a:pt x="1619554" y="309731"/>
                </a:lnTo>
                <a:lnTo>
                  <a:pt x="1616790" y="341877"/>
                </a:lnTo>
                <a:lnTo>
                  <a:pt x="1610246" y="374303"/>
                </a:lnTo>
                <a:lnTo>
                  <a:pt x="1602581" y="409222"/>
                </a:lnTo>
                <a:lnTo>
                  <a:pt x="1594585" y="445785"/>
                </a:lnTo>
                <a:lnTo>
                  <a:pt x="1586491" y="479519"/>
                </a:lnTo>
                <a:lnTo>
                  <a:pt x="1578367" y="514826"/>
                </a:lnTo>
                <a:lnTo>
                  <a:pt x="1567824" y="553914"/>
                </a:lnTo>
                <a:lnTo>
                  <a:pt x="1558071" y="594122"/>
                </a:lnTo>
                <a:lnTo>
                  <a:pt x="1552770" y="634662"/>
                </a:lnTo>
                <a:lnTo>
                  <a:pt x="1545475" y="675300"/>
                </a:lnTo>
                <a:lnTo>
                  <a:pt x="1535177" y="715968"/>
                </a:lnTo>
                <a:lnTo>
                  <a:pt x="1520675" y="756644"/>
                </a:lnTo>
                <a:lnTo>
                  <a:pt x="1507340" y="797322"/>
                </a:lnTo>
                <a:lnTo>
                  <a:pt x="1495251" y="838001"/>
                </a:lnTo>
                <a:lnTo>
                  <a:pt x="1480219" y="878681"/>
                </a:lnTo>
                <a:lnTo>
                  <a:pt x="1466725" y="919361"/>
                </a:lnTo>
                <a:lnTo>
                  <a:pt x="1454592" y="960041"/>
                </a:lnTo>
                <a:lnTo>
                  <a:pt x="1437134" y="1000720"/>
                </a:lnTo>
                <a:lnTo>
                  <a:pt x="1417197" y="1041400"/>
                </a:lnTo>
                <a:lnTo>
                  <a:pt x="1399839" y="1082080"/>
                </a:lnTo>
                <a:lnTo>
                  <a:pt x="1388737" y="1110103"/>
                </a:lnTo>
                <a:lnTo>
                  <a:pt x="1377776" y="1140638"/>
                </a:lnTo>
                <a:lnTo>
                  <a:pt x="1364467" y="1169878"/>
                </a:lnTo>
                <a:lnTo>
                  <a:pt x="1341728" y="1209341"/>
                </a:lnTo>
                <a:lnTo>
                  <a:pt x="1320225" y="1246346"/>
                </a:lnTo>
                <a:lnTo>
                  <a:pt x="1299992" y="1285936"/>
                </a:lnTo>
                <a:lnTo>
                  <a:pt x="1276821" y="1323883"/>
                </a:lnTo>
                <a:lnTo>
                  <a:pt x="1252781" y="1360439"/>
                </a:lnTo>
                <a:lnTo>
                  <a:pt x="1228481" y="1397485"/>
                </a:lnTo>
                <a:lnTo>
                  <a:pt x="1204105" y="1431363"/>
                </a:lnTo>
                <a:lnTo>
                  <a:pt x="1179708" y="1464302"/>
                </a:lnTo>
                <a:lnTo>
                  <a:pt x="1152892" y="1496963"/>
                </a:lnTo>
                <a:lnTo>
                  <a:pt x="1124456" y="1531952"/>
                </a:lnTo>
                <a:lnTo>
                  <a:pt x="1096444" y="1566124"/>
                </a:lnTo>
                <a:lnTo>
                  <a:pt x="1065242" y="1598247"/>
                </a:lnTo>
                <a:lnTo>
                  <a:pt x="1035508" y="1631570"/>
                </a:lnTo>
                <a:lnTo>
                  <a:pt x="996844" y="1671445"/>
                </a:lnTo>
                <a:lnTo>
                  <a:pt x="965120" y="1699061"/>
                </a:lnTo>
                <a:lnTo>
                  <a:pt x="932819" y="1728739"/>
                </a:lnTo>
                <a:lnTo>
                  <a:pt x="900347" y="1756113"/>
                </a:lnTo>
                <a:lnTo>
                  <a:pt x="867823" y="1781400"/>
                </a:lnTo>
                <a:lnTo>
                  <a:pt x="835287" y="1801750"/>
                </a:lnTo>
                <a:lnTo>
                  <a:pt x="802745" y="1823547"/>
                </a:lnTo>
                <a:lnTo>
                  <a:pt x="765883" y="1842865"/>
                </a:lnTo>
                <a:lnTo>
                  <a:pt x="730654" y="1864357"/>
                </a:lnTo>
                <a:lnTo>
                  <a:pt x="697315" y="1883583"/>
                </a:lnTo>
                <a:lnTo>
                  <a:pt x="664534" y="1900729"/>
                </a:lnTo>
                <a:lnTo>
                  <a:pt x="631921" y="1917260"/>
                </a:lnTo>
                <a:lnTo>
                  <a:pt x="599357" y="1929290"/>
                </a:lnTo>
                <a:lnTo>
                  <a:pt x="566807" y="1942898"/>
                </a:lnTo>
                <a:lnTo>
                  <a:pt x="529942" y="1954062"/>
                </a:lnTo>
                <a:lnTo>
                  <a:pt x="494711" y="1967415"/>
                </a:lnTo>
                <a:lnTo>
                  <a:pt x="461372" y="1978502"/>
                </a:lnTo>
                <a:lnTo>
                  <a:pt x="428592" y="1987513"/>
                </a:lnTo>
                <a:lnTo>
                  <a:pt x="395979" y="1995908"/>
                </a:lnTo>
                <a:lnTo>
                  <a:pt x="359095" y="2004120"/>
                </a:lnTo>
                <a:lnTo>
                  <a:pt x="323859" y="2007959"/>
                </a:lnTo>
                <a:lnTo>
                  <a:pt x="286054" y="2014847"/>
                </a:lnTo>
                <a:lnTo>
                  <a:pt x="252470" y="2017147"/>
                </a:lnTo>
                <a:lnTo>
                  <a:pt x="212472" y="2023229"/>
                </a:lnTo>
                <a:lnTo>
                  <a:pt x="176599" y="2025618"/>
                </a:lnTo>
                <a:lnTo>
                  <a:pt x="138311" y="2025849"/>
                </a:lnTo>
                <a:lnTo>
                  <a:pt x="142630" y="2025849"/>
                </a:lnTo>
                <a:lnTo>
                  <a:pt x="147161" y="2023438"/>
                </a:lnTo>
                <a:lnTo>
                  <a:pt x="153117" y="2018843"/>
                </a:lnTo>
                <a:lnTo>
                  <a:pt x="160789" y="2017033"/>
                </a:lnTo>
                <a:lnTo>
                  <a:pt x="169279" y="2012187"/>
                </a:lnTo>
                <a:lnTo>
                  <a:pt x="191817" y="2008901"/>
                </a:lnTo>
                <a:lnTo>
                  <a:pt x="203254" y="2000772"/>
                </a:lnTo>
                <a:lnTo>
                  <a:pt x="206014" y="1998283"/>
                </a:lnTo>
                <a:lnTo>
                  <a:pt x="213902" y="1995517"/>
                </a:lnTo>
                <a:lnTo>
                  <a:pt x="222531" y="1993384"/>
                </a:lnTo>
                <a:lnTo>
                  <a:pt x="253695" y="1974218"/>
                </a:lnTo>
                <a:lnTo>
                  <a:pt x="293058" y="1944987"/>
                </a:lnTo>
                <a:lnTo>
                  <a:pt x="327863" y="1925850"/>
                </a:lnTo>
                <a:lnTo>
                  <a:pt x="368027" y="1904316"/>
                </a:lnTo>
                <a:lnTo>
                  <a:pt x="382334" y="1897707"/>
                </a:lnTo>
                <a:lnTo>
                  <a:pt x="418306" y="1869160"/>
                </a:lnTo>
                <a:lnTo>
                  <a:pt x="456057" y="1848399"/>
                </a:lnTo>
                <a:lnTo>
                  <a:pt x="496351" y="1824706"/>
                </a:lnTo>
                <a:lnTo>
                  <a:pt x="536980" y="1802692"/>
                </a:lnTo>
                <a:lnTo>
                  <a:pt x="577653" y="1776245"/>
                </a:lnTo>
                <a:lnTo>
                  <a:pt x="611100" y="1754630"/>
                </a:lnTo>
                <a:lnTo>
                  <a:pt x="649179" y="1732951"/>
                </a:lnTo>
                <a:lnTo>
                  <a:pt x="683084" y="1711258"/>
                </a:lnTo>
                <a:lnTo>
                  <a:pt x="716801" y="1689563"/>
                </a:lnTo>
                <a:lnTo>
                  <a:pt x="754933" y="1665457"/>
                </a:lnTo>
                <a:lnTo>
                  <a:pt x="793168" y="1639166"/>
                </a:lnTo>
                <a:lnTo>
                  <a:pt x="824818" y="1622099"/>
                </a:lnTo>
                <a:lnTo>
                  <a:pt x="861412" y="1594542"/>
                </a:lnTo>
                <a:lnTo>
                  <a:pt x="897167" y="1568341"/>
                </a:lnTo>
                <a:lnTo>
                  <a:pt x="934463" y="1537318"/>
                </a:lnTo>
                <a:lnTo>
                  <a:pt x="967945" y="1505075"/>
                </a:lnTo>
                <a:lnTo>
                  <a:pt x="1000675" y="1470179"/>
                </a:lnTo>
                <a:lnTo>
                  <a:pt x="1033255" y="1433053"/>
                </a:lnTo>
                <a:lnTo>
                  <a:pt x="1065806" y="1398701"/>
                </a:lnTo>
                <a:lnTo>
                  <a:pt x="1098351" y="1358031"/>
                </a:lnTo>
                <a:lnTo>
                  <a:pt x="1122760" y="1325959"/>
                </a:lnTo>
                <a:lnTo>
                  <a:pt x="1147168" y="1293555"/>
                </a:lnTo>
                <a:lnTo>
                  <a:pt x="1171576" y="1261053"/>
                </a:lnTo>
                <a:lnTo>
                  <a:pt x="1195983" y="1228521"/>
                </a:lnTo>
                <a:lnTo>
                  <a:pt x="1220391" y="1193570"/>
                </a:lnTo>
                <a:lnTo>
                  <a:pt x="1244799" y="1156999"/>
                </a:lnTo>
                <a:lnTo>
                  <a:pt x="1269208" y="1120851"/>
                </a:lnTo>
                <a:lnTo>
                  <a:pt x="1291204" y="1083925"/>
                </a:lnTo>
                <a:lnTo>
                  <a:pt x="1311582" y="1047672"/>
                </a:lnTo>
                <a:lnTo>
                  <a:pt x="1334797" y="1008304"/>
                </a:lnTo>
                <a:lnTo>
                  <a:pt x="1356440" y="968013"/>
                </a:lnTo>
                <a:lnTo>
                  <a:pt x="1376714" y="927448"/>
                </a:lnTo>
                <a:lnTo>
                  <a:pt x="1397487" y="886802"/>
                </a:lnTo>
                <a:lnTo>
                  <a:pt x="1417502" y="846133"/>
                </a:lnTo>
                <a:lnTo>
                  <a:pt x="1438200" y="805456"/>
                </a:lnTo>
                <a:lnTo>
                  <a:pt x="1458192" y="764778"/>
                </a:lnTo>
                <a:lnTo>
                  <a:pt x="1478881" y="724098"/>
                </a:lnTo>
                <a:lnTo>
                  <a:pt x="1496461" y="683419"/>
                </a:lnTo>
                <a:lnTo>
                  <a:pt x="1508300" y="642739"/>
                </a:lnTo>
                <a:lnTo>
                  <a:pt x="1516630" y="602059"/>
                </a:lnTo>
                <a:lnTo>
                  <a:pt x="1530548" y="561380"/>
                </a:lnTo>
                <a:lnTo>
                  <a:pt x="1543712" y="520700"/>
                </a:lnTo>
                <a:lnTo>
                  <a:pt x="1555747" y="480020"/>
                </a:lnTo>
                <a:lnTo>
                  <a:pt x="1568354" y="441751"/>
                </a:lnTo>
                <a:lnTo>
                  <a:pt x="1580225" y="405101"/>
                </a:lnTo>
                <a:lnTo>
                  <a:pt x="1592783" y="368025"/>
                </a:lnTo>
                <a:lnTo>
                  <a:pt x="1602229" y="334139"/>
                </a:lnTo>
                <a:lnTo>
                  <a:pt x="1610753" y="301197"/>
                </a:lnTo>
                <a:lnTo>
                  <a:pt x="1616593" y="268536"/>
                </a:lnTo>
                <a:lnTo>
                  <a:pt x="1622885" y="229423"/>
                </a:lnTo>
                <a:lnTo>
                  <a:pt x="1627242" y="195582"/>
                </a:lnTo>
                <a:lnTo>
                  <a:pt x="1634081" y="158944"/>
                </a:lnTo>
                <a:lnTo>
                  <a:pt x="1637571" y="130392"/>
                </a:lnTo>
                <a:lnTo>
                  <a:pt x="1644134" y="106260"/>
                </a:lnTo>
                <a:lnTo>
                  <a:pt x="1651587" y="97641"/>
                </a:lnTo>
                <a:lnTo>
                  <a:pt x="1644590" y="104637"/>
                </a:lnTo>
                <a:lnTo>
                  <a:pt x="1643794" y="109751"/>
                </a:lnTo>
                <a:lnTo>
                  <a:pt x="1642622" y="125170"/>
                </a:lnTo>
                <a:lnTo>
                  <a:pt x="1637888" y="135823"/>
                </a:lnTo>
                <a:lnTo>
                  <a:pt x="1629034" y="173437"/>
                </a:lnTo>
                <a:lnTo>
                  <a:pt x="1625324" y="193617"/>
                </a:lnTo>
                <a:lnTo>
                  <a:pt x="1620910" y="213457"/>
                </a:lnTo>
                <a:lnTo>
                  <a:pt x="1612801" y="252467"/>
                </a:lnTo>
                <a:lnTo>
                  <a:pt x="1605027" y="287218"/>
                </a:lnTo>
                <a:lnTo>
                  <a:pt x="1598904" y="324317"/>
                </a:lnTo>
                <a:lnTo>
                  <a:pt x="1591588" y="353833"/>
                </a:lnTo>
                <a:lnTo>
                  <a:pt x="1583694" y="389798"/>
                </a:lnTo>
                <a:lnTo>
                  <a:pt x="1575630" y="424762"/>
                </a:lnTo>
                <a:lnTo>
                  <a:pt x="1567515" y="462341"/>
                </a:lnTo>
                <a:lnTo>
                  <a:pt x="1555067" y="502103"/>
                </a:lnTo>
                <a:lnTo>
                  <a:pt x="1544247" y="542510"/>
                </a:lnTo>
                <a:lnTo>
                  <a:pt x="1530996" y="578790"/>
                </a:lnTo>
                <a:lnTo>
                  <a:pt x="1523266" y="606181"/>
                </a:lnTo>
                <a:lnTo>
                  <a:pt x="1515913" y="635531"/>
                </a:lnTo>
                <a:lnTo>
                  <a:pt x="1506618" y="663642"/>
                </a:lnTo>
                <a:lnTo>
                  <a:pt x="1496461" y="691203"/>
                </a:lnTo>
                <a:lnTo>
                  <a:pt x="1485016" y="719422"/>
                </a:lnTo>
                <a:lnTo>
                  <a:pt x="1470889" y="750044"/>
                </a:lnTo>
                <a:lnTo>
                  <a:pt x="1457980" y="779323"/>
                </a:lnTo>
                <a:lnTo>
                  <a:pt x="1445313" y="808306"/>
                </a:lnTo>
                <a:lnTo>
                  <a:pt x="1430644" y="839267"/>
                </a:lnTo>
                <a:lnTo>
                  <a:pt x="1415084" y="868697"/>
                </a:lnTo>
                <a:lnTo>
                  <a:pt x="1399128" y="897748"/>
                </a:lnTo>
                <a:lnTo>
                  <a:pt x="1382997" y="928739"/>
                </a:lnTo>
                <a:lnTo>
                  <a:pt x="1366788" y="958182"/>
                </a:lnTo>
                <a:lnTo>
                  <a:pt x="1350544" y="987238"/>
                </a:lnTo>
                <a:lnTo>
                  <a:pt x="1334284" y="1018232"/>
                </a:lnTo>
                <a:lnTo>
                  <a:pt x="1318018" y="1047676"/>
                </a:lnTo>
                <a:lnTo>
                  <a:pt x="1301748" y="1076733"/>
                </a:lnTo>
                <a:lnTo>
                  <a:pt x="1285477" y="1107727"/>
                </a:lnTo>
                <a:lnTo>
                  <a:pt x="1266796" y="1137172"/>
                </a:lnTo>
                <a:lnTo>
                  <a:pt x="1247343" y="1166229"/>
                </a:lnTo>
                <a:lnTo>
                  <a:pt x="1229658" y="1197223"/>
                </a:lnTo>
                <a:lnTo>
                  <a:pt x="1210347" y="1226667"/>
                </a:lnTo>
                <a:lnTo>
                  <a:pt x="1190615" y="1255724"/>
                </a:lnTo>
                <a:lnTo>
                  <a:pt x="1172805" y="1286718"/>
                </a:lnTo>
                <a:lnTo>
                  <a:pt x="1155850" y="1316162"/>
                </a:lnTo>
                <a:lnTo>
                  <a:pt x="1137467" y="1344315"/>
                </a:lnTo>
                <a:lnTo>
                  <a:pt x="1114229" y="1371894"/>
                </a:lnTo>
                <a:lnTo>
                  <a:pt x="1093656" y="1399218"/>
                </a:lnTo>
                <a:lnTo>
                  <a:pt x="1074569" y="1426428"/>
                </a:lnTo>
                <a:lnTo>
                  <a:pt x="1042590" y="1466255"/>
                </a:lnTo>
                <a:lnTo>
                  <a:pt x="1006698" y="1502262"/>
                </a:lnTo>
                <a:lnTo>
                  <a:pt x="976277" y="1540252"/>
                </a:lnTo>
                <a:lnTo>
                  <a:pt x="939439" y="1574811"/>
                </a:lnTo>
                <a:lnTo>
                  <a:pt x="899898" y="1607952"/>
                </a:lnTo>
                <a:lnTo>
                  <a:pt x="859556" y="1639770"/>
                </a:lnTo>
                <a:lnTo>
                  <a:pt x="818976" y="1666773"/>
                </a:lnTo>
                <a:lnTo>
                  <a:pt x="791879" y="1683653"/>
                </a:lnTo>
                <a:lnTo>
                  <a:pt x="762360" y="1702606"/>
                </a:lnTo>
                <a:lnTo>
                  <a:pt x="731159" y="1722178"/>
                </a:lnTo>
                <a:lnTo>
                  <a:pt x="699213" y="1739917"/>
                </a:lnTo>
                <a:lnTo>
                  <a:pt x="666935" y="1756841"/>
                </a:lnTo>
                <a:lnTo>
                  <a:pt x="635413" y="1774306"/>
                </a:lnTo>
                <a:lnTo>
                  <a:pt x="606337" y="1794122"/>
                </a:lnTo>
                <a:lnTo>
                  <a:pt x="575937" y="1810161"/>
                </a:lnTo>
                <a:lnTo>
                  <a:pt x="545250" y="1824220"/>
                </a:lnTo>
                <a:lnTo>
                  <a:pt x="516545" y="1839509"/>
                </a:lnTo>
                <a:lnTo>
                  <a:pt x="486310" y="1852933"/>
                </a:lnTo>
                <a:lnTo>
                  <a:pt x="455696" y="1864926"/>
                </a:lnTo>
                <a:lnTo>
                  <a:pt x="427024" y="1876283"/>
                </a:lnTo>
                <a:lnTo>
                  <a:pt x="399213" y="1887357"/>
                </a:lnTo>
                <a:lnTo>
                  <a:pt x="371787" y="1898305"/>
                </a:lnTo>
                <a:lnTo>
                  <a:pt x="344531" y="1909198"/>
                </a:lnTo>
                <a:lnTo>
                  <a:pt x="317350" y="1917655"/>
                </a:lnTo>
                <a:lnTo>
                  <a:pt x="279047" y="1929908"/>
                </a:lnTo>
                <a:lnTo>
                  <a:pt x="242386" y="1942579"/>
                </a:lnTo>
                <a:lnTo>
                  <a:pt x="205308" y="1954470"/>
                </a:lnTo>
                <a:lnTo>
                  <a:pt x="171421" y="1967033"/>
                </a:lnTo>
                <a:lnTo>
                  <a:pt x="138479" y="1974070"/>
                </a:lnTo>
                <a:lnTo>
                  <a:pt x="105817" y="1978566"/>
                </a:lnTo>
                <a:lnTo>
                  <a:pt x="66705" y="1988184"/>
                </a:lnTo>
                <a:lnTo>
                  <a:pt x="28604" y="2001291"/>
                </a:lnTo>
                <a:lnTo>
                  <a:pt x="16565" y="2007672"/>
                </a:lnTo>
                <a:lnTo>
                  <a:pt x="13755" y="2008308"/>
                </a:lnTo>
                <a:lnTo>
                  <a:pt x="11882" y="2009634"/>
                </a:lnTo>
                <a:lnTo>
                  <a:pt x="10634" y="2011423"/>
                </a:lnTo>
                <a:lnTo>
                  <a:pt x="9801" y="2013519"/>
                </a:lnTo>
                <a:lnTo>
                  <a:pt x="8342" y="2014917"/>
                </a:lnTo>
                <a:lnTo>
                  <a:pt x="0" y="201771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2" name="SMARTInkShape-Group331"/>
          <p:cNvGrpSpPr/>
          <p:nvPr/>
        </p:nvGrpSpPr>
        <p:grpSpPr>
          <a:xfrm>
            <a:off x="679009" y="2074664"/>
            <a:ext cx="495742" cy="512565"/>
            <a:chOff x="679009" y="2074664"/>
            <a:chExt cx="495742" cy="512565"/>
          </a:xfrm>
        </p:grpSpPr>
        <p:sp>
          <p:nvSpPr>
            <p:cNvPr id="1419" name="SMARTInkShape-723"/>
            <p:cNvSpPr/>
            <p:nvPr/>
          </p:nvSpPr>
          <p:spPr>
            <a:xfrm>
              <a:off x="679009" y="2117345"/>
              <a:ext cx="186259" cy="469884"/>
            </a:xfrm>
            <a:custGeom>
              <a:avLst/>
              <a:gdLst/>
              <a:ahLst/>
              <a:cxnLst/>
              <a:rect l="0" t="0" r="0" b="0"/>
              <a:pathLst>
                <a:path w="186259" h="469884">
                  <a:moveTo>
                    <a:pt x="145895" y="144446"/>
                  </a:moveTo>
                  <a:lnTo>
                    <a:pt x="145895" y="137441"/>
                  </a:lnTo>
                  <a:lnTo>
                    <a:pt x="173057" y="97037"/>
                  </a:lnTo>
                  <a:lnTo>
                    <a:pt x="182967" y="81980"/>
                  </a:lnTo>
                  <a:lnTo>
                    <a:pt x="186258" y="57584"/>
                  </a:lnTo>
                  <a:lnTo>
                    <a:pt x="185577" y="43276"/>
                  </a:lnTo>
                  <a:lnTo>
                    <a:pt x="180052" y="28490"/>
                  </a:lnTo>
                  <a:lnTo>
                    <a:pt x="175239" y="21193"/>
                  </a:lnTo>
                  <a:lnTo>
                    <a:pt x="163127" y="12003"/>
                  </a:lnTo>
                  <a:lnTo>
                    <a:pt x="136342" y="1702"/>
                  </a:lnTo>
                  <a:lnTo>
                    <a:pt x="112932" y="0"/>
                  </a:lnTo>
                  <a:lnTo>
                    <a:pt x="88819" y="5723"/>
                  </a:lnTo>
                  <a:lnTo>
                    <a:pt x="58786" y="23397"/>
                  </a:lnTo>
                  <a:lnTo>
                    <a:pt x="20037" y="61477"/>
                  </a:lnTo>
                  <a:lnTo>
                    <a:pt x="5725" y="88783"/>
                  </a:lnTo>
                  <a:lnTo>
                    <a:pt x="0" y="120780"/>
                  </a:lnTo>
                  <a:lnTo>
                    <a:pt x="6502" y="145854"/>
                  </a:lnTo>
                  <a:lnTo>
                    <a:pt x="8671" y="148096"/>
                  </a:lnTo>
                  <a:lnTo>
                    <a:pt x="15902" y="150588"/>
                  </a:lnTo>
                  <a:lnTo>
                    <a:pt x="30138" y="151991"/>
                  </a:lnTo>
                  <a:lnTo>
                    <a:pt x="66218" y="141206"/>
                  </a:lnTo>
                  <a:lnTo>
                    <a:pt x="90917" y="124286"/>
                  </a:lnTo>
                  <a:lnTo>
                    <a:pt x="130700" y="86343"/>
                  </a:lnTo>
                  <a:lnTo>
                    <a:pt x="152382" y="49928"/>
                  </a:lnTo>
                  <a:lnTo>
                    <a:pt x="153886" y="40083"/>
                  </a:lnTo>
                  <a:lnTo>
                    <a:pt x="154029" y="75274"/>
                  </a:lnTo>
                  <a:lnTo>
                    <a:pt x="156442" y="104566"/>
                  </a:lnTo>
                  <a:lnTo>
                    <a:pt x="165355" y="136468"/>
                  </a:lnTo>
                  <a:lnTo>
                    <a:pt x="170230" y="175380"/>
                  </a:lnTo>
                  <a:lnTo>
                    <a:pt x="175605" y="207148"/>
                  </a:lnTo>
                  <a:lnTo>
                    <a:pt x="178503" y="240366"/>
                  </a:lnTo>
                  <a:lnTo>
                    <a:pt x="182878" y="277529"/>
                  </a:lnTo>
                  <a:lnTo>
                    <a:pt x="180156" y="311843"/>
                  </a:lnTo>
                  <a:lnTo>
                    <a:pt x="178044" y="344911"/>
                  </a:lnTo>
                  <a:lnTo>
                    <a:pt x="172998" y="376707"/>
                  </a:lnTo>
                  <a:lnTo>
                    <a:pt x="168425" y="414615"/>
                  </a:lnTo>
                  <a:lnTo>
                    <a:pt x="157400" y="453498"/>
                  </a:lnTo>
                  <a:lnTo>
                    <a:pt x="154031" y="469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0" name="SMARTInkShape-724"/>
            <p:cNvSpPr/>
            <p:nvPr/>
          </p:nvSpPr>
          <p:spPr>
            <a:xfrm>
              <a:off x="1122160" y="2074664"/>
              <a:ext cx="52591" cy="79980"/>
            </a:xfrm>
            <a:custGeom>
              <a:avLst/>
              <a:gdLst/>
              <a:ahLst/>
              <a:cxnLst/>
              <a:rect l="0" t="0" r="0" b="0"/>
              <a:pathLst>
                <a:path w="52591" h="79980">
                  <a:moveTo>
                    <a:pt x="52590" y="0"/>
                  </a:moveTo>
                  <a:lnTo>
                    <a:pt x="48271" y="0"/>
                  </a:lnTo>
                  <a:lnTo>
                    <a:pt x="43739" y="2411"/>
                  </a:lnTo>
                  <a:lnTo>
                    <a:pt x="38712" y="7399"/>
                  </a:lnTo>
                  <a:lnTo>
                    <a:pt x="29896" y="19469"/>
                  </a:lnTo>
                  <a:lnTo>
                    <a:pt x="18043" y="30076"/>
                  </a:lnTo>
                  <a:lnTo>
                    <a:pt x="0" y="66822"/>
                  </a:lnTo>
                  <a:lnTo>
                    <a:pt x="354" y="68956"/>
                  </a:lnTo>
                  <a:lnTo>
                    <a:pt x="1494" y="70379"/>
                  </a:lnTo>
                  <a:lnTo>
                    <a:pt x="2761" y="74370"/>
                  </a:lnTo>
                  <a:lnTo>
                    <a:pt x="3098" y="76700"/>
                  </a:lnTo>
                  <a:lnTo>
                    <a:pt x="4228" y="78253"/>
                  </a:lnTo>
                  <a:lnTo>
                    <a:pt x="5884" y="79288"/>
                  </a:lnTo>
                  <a:lnTo>
                    <a:pt x="7893" y="79979"/>
                  </a:lnTo>
                  <a:lnTo>
                    <a:pt x="10136" y="79535"/>
                  </a:lnTo>
                  <a:lnTo>
                    <a:pt x="37936" y="62199"/>
                  </a:lnTo>
                  <a:lnTo>
                    <a:pt x="41557" y="56873"/>
                  </a:lnTo>
                  <a:lnTo>
                    <a:pt x="43166" y="50589"/>
                  </a:lnTo>
                  <a:lnTo>
                    <a:pt x="44284" y="30958"/>
                  </a:lnTo>
                  <a:lnTo>
                    <a:pt x="41968" y="24908"/>
                  </a:lnTo>
                  <a:lnTo>
                    <a:pt x="40084" y="22030"/>
                  </a:lnTo>
                  <a:lnTo>
                    <a:pt x="28796" y="13659"/>
                  </a:lnTo>
                  <a:lnTo>
                    <a:pt x="18319" y="9772"/>
                  </a:lnTo>
                  <a:lnTo>
                    <a:pt x="15279" y="10131"/>
                  </a:lnTo>
                  <a:lnTo>
                    <a:pt x="3774" y="16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SMARTInkShape-725"/>
            <p:cNvSpPr/>
            <p:nvPr/>
          </p:nvSpPr>
          <p:spPr>
            <a:xfrm>
              <a:off x="973245" y="2204839"/>
              <a:ext cx="142236" cy="240791"/>
            </a:xfrm>
            <a:custGeom>
              <a:avLst/>
              <a:gdLst/>
              <a:ahLst/>
              <a:cxnLst/>
              <a:rect l="0" t="0" r="0" b="0"/>
              <a:pathLst>
                <a:path w="142236" h="240791">
                  <a:moveTo>
                    <a:pt x="30650" y="8136"/>
                  </a:moveTo>
                  <a:lnTo>
                    <a:pt x="30650" y="12455"/>
                  </a:lnTo>
                  <a:lnTo>
                    <a:pt x="22364" y="50299"/>
                  </a:lnTo>
                  <a:lnTo>
                    <a:pt x="11289" y="89691"/>
                  </a:lnTo>
                  <a:lnTo>
                    <a:pt x="6335" y="127669"/>
                  </a:lnTo>
                  <a:lnTo>
                    <a:pt x="0" y="164635"/>
                  </a:lnTo>
                  <a:lnTo>
                    <a:pt x="1078" y="191009"/>
                  </a:lnTo>
                  <a:lnTo>
                    <a:pt x="5755" y="204220"/>
                  </a:lnTo>
                  <a:lnTo>
                    <a:pt x="28588" y="232981"/>
                  </a:lnTo>
                  <a:lnTo>
                    <a:pt x="39075" y="239146"/>
                  </a:lnTo>
                  <a:lnTo>
                    <a:pt x="44403" y="240790"/>
                  </a:lnTo>
                  <a:lnTo>
                    <a:pt x="64858" y="238785"/>
                  </a:lnTo>
                  <a:lnTo>
                    <a:pt x="88095" y="228146"/>
                  </a:lnTo>
                  <a:lnTo>
                    <a:pt x="113747" y="207450"/>
                  </a:lnTo>
                  <a:lnTo>
                    <a:pt x="129801" y="185012"/>
                  </a:lnTo>
                  <a:lnTo>
                    <a:pt x="139780" y="155865"/>
                  </a:lnTo>
                  <a:lnTo>
                    <a:pt x="142235" y="124328"/>
                  </a:lnTo>
                  <a:lnTo>
                    <a:pt x="135424" y="83686"/>
                  </a:lnTo>
                  <a:lnTo>
                    <a:pt x="125576" y="57641"/>
                  </a:lnTo>
                  <a:lnTo>
                    <a:pt x="115327" y="41890"/>
                  </a:lnTo>
                  <a:lnTo>
                    <a:pt x="89061" y="19457"/>
                  </a:lnTo>
                  <a:lnTo>
                    <a:pt x="60674" y="4035"/>
                  </a:lnTo>
                  <a:lnTo>
                    <a:pt x="225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9" name="SMARTInkShape-Group332"/>
          <p:cNvGrpSpPr/>
          <p:nvPr/>
        </p:nvGrpSpPr>
        <p:grpSpPr>
          <a:xfrm>
            <a:off x="6712825" y="5426670"/>
            <a:ext cx="765013" cy="634604"/>
            <a:chOff x="6712825" y="5426670"/>
            <a:chExt cx="765013" cy="634604"/>
          </a:xfrm>
        </p:grpSpPr>
        <p:sp>
          <p:nvSpPr>
            <p:cNvPr id="1423" name="SMARTInkShape-726"/>
            <p:cNvSpPr/>
            <p:nvPr/>
          </p:nvSpPr>
          <p:spPr>
            <a:xfrm>
              <a:off x="6712825" y="5426670"/>
              <a:ext cx="165218" cy="504429"/>
            </a:xfrm>
            <a:custGeom>
              <a:avLst/>
              <a:gdLst/>
              <a:ahLst/>
              <a:cxnLst/>
              <a:rect l="0" t="0" r="0" b="0"/>
              <a:pathLst>
                <a:path w="165218" h="504429">
                  <a:moveTo>
                    <a:pt x="165217" y="0"/>
                  </a:moveTo>
                  <a:lnTo>
                    <a:pt x="160898" y="0"/>
                  </a:lnTo>
                  <a:lnTo>
                    <a:pt x="159626" y="905"/>
                  </a:lnTo>
                  <a:lnTo>
                    <a:pt x="158777" y="2411"/>
                  </a:lnTo>
                  <a:lnTo>
                    <a:pt x="158212" y="4319"/>
                  </a:lnTo>
                  <a:lnTo>
                    <a:pt x="152762" y="8851"/>
                  </a:lnTo>
                  <a:lnTo>
                    <a:pt x="145218" y="14782"/>
                  </a:lnTo>
                  <a:lnTo>
                    <a:pt x="115312" y="50233"/>
                  </a:lnTo>
                  <a:lnTo>
                    <a:pt x="89903" y="84050"/>
                  </a:lnTo>
                  <a:lnTo>
                    <a:pt x="64556" y="114700"/>
                  </a:lnTo>
                  <a:lnTo>
                    <a:pt x="46352" y="137762"/>
                  </a:lnTo>
                  <a:lnTo>
                    <a:pt x="32234" y="166091"/>
                  </a:lnTo>
                  <a:lnTo>
                    <a:pt x="19933" y="196762"/>
                  </a:lnTo>
                  <a:lnTo>
                    <a:pt x="9343" y="229377"/>
                  </a:lnTo>
                  <a:lnTo>
                    <a:pt x="1623" y="264966"/>
                  </a:lnTo>
                  <a:lnTo>
                    <a:pt x="0" y="301876"/>
                  </a:lnTo>
                  <a:lnTo>
                    <a:pt x="4100" y="340278"/>
                  </a:lnTo>
                  <a:lnTo>
                    <a:pt x="8990" y="360643"/>
                  </a:lnTo>
                  <a:lnTo>
                    <a:pt x="14962" y="381451"/>
                  </a:lnTo>
                  <a:lnTo>
                    <a:pt x="22559" y="404364"/>
                  </a:lnTo>
                  <a:lnTo>
                    <a:pt x="31240" y="428679"/>
                  </a:lnTo>
                  <a:lnTo>
                    <a:pt x="40643" y="453928"/>
                  </a:lnTo>
                  <a:lnTo>
                    <a:pt x="55735" y="494453"/>
                  </a:lnTo>
                  <a:lnTo>
                    <a:pt x="59450" y="5044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4" name="SMARTInkShape-727"/>
            <p:cNvSpPr/>
            <p:nvPr/>
          </p:nvSpPr>
          <p:spPr>
            <a:xfrm>
              <a:off x="7162800" y="5890419"/>
              <a:ext cx="32545" cy="146448"/>
            </a:xfrm>
            <a:custGeom>
              <a:avLst/>
              <a:gdLst/>
              <a:ahLst/>
              <a:cxnLst/>
              <a:rect l="0" t="0" r="0" b="0"/>
              <a:pathLst>
                <a:path w="32545" h="146448">
                  <a:moveTo>
                    <a:pt x="0" y="0"/>
                  </a:moveTo>
                  <a:lnTo>
                    <a:pt x="904" y="15685"/>
                  </a:lnTo>
                  <a:lnTo>
                    <a:pt x="11323" y="49810"/>
                  </a:lnTo>
                  <a:lnTo>
                    <a:pt x="22060" y="89626"/>
                  </a:lnTo>
                  <a:lnTo>
                    <a:pt x="29690" y="128384"/>
                  </a:lnTo>
                  <a:lnTo>
                    <a:pt x="32544" y="146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SMARTInkShape-728"/>
            <p:cNvSpPr/>
            <p:nvPr/>
          </p:nvSpPr>
          <p:spPr>
            <a:xfrm>
              <a:off x="7236023" y="5809059"/>
              <a:ext cx="113905" cy="24409"/>
            </a:xfrm>
            <a:custGeom>
              <a:avLst/>
              <a:gdLst/>
              <a:ahLst/>
              <a:cxnLst/>
              <a:rect l="0" t="0" r="0" b="0"/>
              <a:pathLst>
                <a:path w="113905" h="24409">
                  <a:moveTo>
                    <a:pt x="0" y="0"/>
                  </a:moveTo>
                  <a:lnTo>
                    <a:pt x="12991" y="5592"/>
                  </a:lnTo>
                  <a:lnTo>
                    <a:pt x="50075" y="13505"/>
                  </a:lnTo>
                  <a:lnTo>
                    <a:pt x="89662" y="20227"/>
                  </a:lnTo>
                  <a:lnTo>
                    <a:pt x="113904" y="24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6" name="SMARTInkShape-729"/>
            <p:cNvSpPr/>
            <p:nvPr/>
          </p:nvSpPr>
          <p:spPr>
            <a:xfrm>
              <a:off x="7301111" y="5540573"/>
              <a:ext cx="176727" cy="520701"/>
            </a:xfrm>
            <a:custGeom>
              <a:avLst/>
              <a:gdLst/>
              <a:ahLst/>
              <a:cxnLst/>
              <a:rect l="0" t="0" r="0" b="0"/>
              <a:pathLst>
                <a:path w="176727" h="520701">
                  <a:moveTo>
                    <a:pt x="0" y="0"/>
                  </a:moveTo>
                  <a:lnTo>
                    <a:pt x="0" y="4320"/>
                  </a:lnTo>
                  <a:lnTo>
                    <a:pt x="4821" y="8850"/>
                  </a:lnTo>
                  <a:lnTo>
                    <a:pt x="12990" y="15686"/>
                  </a:lnTo>
                  <a:lnTo>
                    <a:pt x="37788" y="46993"/>
                  </a:lnTo>
                  <a:lnTo>
                    <a:pt x="66641" y="83229"/>
                  </a:lnTo>
                  <a:lnTo>
                    <a:pt x="87474" y="110215"/>
                  </a:lnTo>
                  <a:lnTo>
                    <a:pt x="108786" y="140288"/>
                  </a:lnTo>
                  <a:lnTo>
                    <a:pt x="127901" y="171733"/>
                  </a:lnTo>
                  <a:lnTo>
                    <a:pt x="144532" y="203789"/>
                  </a:lnTo>
                  <a:lnTo>
                    <a:pt x="157950" y="236115"/>
                  </a:lnTo>
                  <a:lnTo>
                    <a:pt x="167529" y="268564"/>
                  </a:lnTo>
                  <a:lnTo>
                    <a:pt x="173896" y="301065"/>
                  </a:lnTo>
                  <a:lnTo>
                    <a:pt x="176726" y="333589"/>
                  </a:lnTo>
                  <a:lnTo>
                    <a:pt x="175574" y="363714"/>
                  </a:lnTo>
                  <a:lnTo>
                    <a:pt x="167431" y="403675"/>
                  </a:lnTo>
                  <a:lnTo>
                    <a:pt x="153568" y="440826"/>
                  </a:lnTo>
                  <a:lnTo>
                    <a:pt x="138010" y="475640"/>
                  </a:lnTo>
                  <a:lnTo>
                    <a:pt x="113903" y="520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SMARTInkShape-730"/>
            <p:cNvSpPr/>
            <p:nvPr/>
          </p:nvSpPr>
          <p:spPr>
            <a:xfrm>
              <a:off x="6951266" y="5646341"/>
              <a:ext cx="56952" cy="366118"/>
            </a:xfrm>
            <a:custGeom>
              <a:avLst/>
              <a:gdLst/>
              <a:ahLst/>
              <a:cxnLst/>
              <a:rect l="0" t="0" r="0" b="0"/>
              <a:pathLst>
                <a:path w="56952" h="366118">
                  <a:moveTo>
                    <a:pt x="0" y="0"/>
                  </a:moveTo>
                  <a:lnTo>
                    <a:pt x="903" y="21277"/>
                  </a:lnTo>
                  <a:lnTo>
                    <a:pt x="7005" y="57610"/>
                  </a:lnTo>
                  <a:lnTo>
                    <a:pt x="13503" y="96121"/>
                  </a:lnTo>
                  <a:lnTo>
                    <a:pt x="16355" y="127819"/>
                  </a:lnTo>
                  <a:lnTo>
                    <a:pt x="22524" y="160112"/>
                  </a:lnTo>
                  <a:lnTo>
                    <a:pt x="30077" y="192582"/>
                  </a:lnTo>
                  <a:lnTo>
                    <a:pt x="37136" y="225104"/>
                  </a:lnTo>
                  <a:lnTo>
                    <a:pt x="40534" y="257640"/>
                  </a:lnTo>
                  <a:lnTo>
                    <a:pt x="45960" y="289278"/>
                  </a:lnTo>
                  <a:lnTo>
                    <a:pt x="52758" y="328778"/>
                  </a:lnTo>
                  <a:lnTo>
                    <a:pt x="56951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SMARTInkShape-731"/>
            <p:cNvSpPr/>
            <p:nvPr/>
          </p:nvSpPr>
          <p:spPr>
            <a:xfrm>
              <a:off x="6853634" y="5800924"/>
              <a:ext cx="195264" cy="40680"/>
            </a:xfrm>
            <a:custGeom>
              <a:avLst/>
              <a:gdLst/>
              <a:ahLst/>
              <a:cxnLst/>
              <a:rect l="0" t="0" r="0" b="0"/>
              <a:pathLst>
                <a:path w="195264" h="40680">
                  <a:moveTo>
                    <a:pt x="0" y="0"/>
                  </a:moveTo>
                  <a:lnTo>
                    <a:pt x="21277" y="904"/>
                  </a:lnTo>
                  <a:lnTo>
                    <a:pt x="61930" y="11324"/>
                  </a:lnTo>
                  <a:lnTo>
                    <a:pt x="92879" y="19124"/>
                  </a:lnTo>
                  <a:lnTo>
                    <a:pt x="129269" y="27161"/>
                  </a:lnTo>
                  <a:lnTo>
                    <a:pt x="168165" y="32384"/>
                  </a:lnTo>
                  <a:lnTo>
                    <a:pt x="195263" y="40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6" name="SMARTInkShape-Group333"/>
          <p:cNvGrpSpPr/>
          <p:nvPr/>
        </p:nvGrpSpPr>
        <p:grpSpPr>
          <a:xfrm>
            <a:off x="4096541" y="4547989"/>
            <a:ext cx="817573" cy="634604"/>
            <a:chOff x="4096541" y="4547989"/>
            <a:chExt cx="817573" cy="634604"/>
          </a:xfrm>
        </p:grpSpPr>
        <p:sp>
          <p:nvSpPr>
            <p:cNvPr id="1430" name="SMARTInkShape-732"/>
            <p:cNvSpPr/>
            <p:nvPr/>
          </p:nvSpPr>
          <p:spPr>
            <a:xfrm>
              <a:off x="4119959" y="4841218"/>
              <a:ext cx="260351" cy="32210"/>
            </a:xfrm>
            <a:custGeom>
              <a:avLst/>
              <a:gdLst/>
              <a:ahLst/>
              <a:cxnLst/>
              <a:rect l="0" t="0" r="0" b="0"/>
              <a:pathLst>
                <a:path w="260351" h="32210">
                  <a:moveTo>
                    <a:pt x="0" y="7801"/>
                  </a:moveTo>
                  <a:lnTo>
                    <a:pt x="0" y="0"/>
                  </a:lnTo>
                  <a:lnTo>
                    <a:pt x="0" y="4083"/>
                  </a:lnTo>
                  <a:lnTo>
                    <a:pt x="904" y="5323"/>
                  </a:lnTo>
                  <a:lnTo>
                    <a:pt x="4319" y="6699"/>
                  </a:lnTo>
                  <a:lnTo>
                    <a:pt x="42805" y="7772"/>
                  </a:lnTo>
                  <a:lnTo>
                    <a:pt x="74547" y="8699"/>
                  </a:lnTo>
                  <a:lnTo>
                    <a:pt x="114700" y="14239"/>
                  </a:lnTo>
                  <a:lnTo>
                    <a:pt x="149094" y="17844"/>
                  </a:lnTo>
                  <a:lnTo>
                    <a:pt x="183090" y="22227"/>
                  </a:lnTo>
                  <a:lnTo>
                    <a:pt x="218873" y="28027"/>
                  </a:lnTo>
                  <a:lnTo>
                    <a:pt x="260350" y="322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SMARTInkShape-733"/>
            <p:cNvSpPr/>
            <p:nvPr/>
          </p:nvSpPr>
          <p:spPr>
            <a:xfrm>
              <a:off x="4420989" y="5028009"/>
              <a:ext cx="187128" cy="40681"/>
            </a:xfrm>
            <a:custGeom>
              <a:avLst/>
              <a:gdLst/>
              <a:ahLst/>
              <a:cxnLst/>
              <a:rect l="0" t="0" r="0" b="0"/>
              <a:pathLst>
                <a:path w="187128" h="40681">
                  <a:moveTo>
                    <a:pt x="187127" y="40680"/>
                  </a:moveTo>
                  <a:lnTo>
                    <a:pt x="182808" y="40680"/>
                  </a:lnTo>
                  <a:lnTo>
                    <a:pt x="143156" y="26803"/>
                  </a:lnTo>
                  <a:lnTo>
                    <a:pt x="108609" y="18891"/>
                  </a:lnTo>
                  <a:lnTo>
                    <a:pt x="70650" y="11724"/>
                  </a:lnTo>
                  <a:lnTo>
                    <a:pt x="37004" y="82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2" name="SMARTInkShape-734"/>
            <p:cNvSpPr/>
            <p:nvPr/>
          </p:nvSpPr>
          <p:spPr>
            <a:xfrm>
              <a:off x="4469805" y="4897835"/>
              <a:ext cx="8136" cy="113904"/>
            </a:xfrm>
            <a:custGeom>
              <a:avLst/>
              <a:gdLst/>
              <a:ahLst/>
              <a:cxnLst/>
              <a:rect l="0" t="0" r="0" b="0"/>
              <a:pathLst>
                <a:path w="8136" h="113904">
                  <a:moveTo>
                    <a:pt x="8135" y="0"/>
                  </a:moveTo>
                  <a:lnTo>
                    <a:pt x="8135" y="38485"/>
                  </a:lnTo>
                  <a:lnTo>
                    <a:pt x="2544" y="72756"/>
                  </a:lnTo>
                  <a:lnTo>
                    <a:pt x="0" y="113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3" name="SMARTInkShape-735"/>
            <p:cNvSpPr/>
            <p:nvPr/>
          </p:nvSpPr>
          <p:spPr>
            <a:xfrm>
              <a:off x="4567436" y="4840982"/>
              <a:ext cx="260351" cy="48717"/>
            </a:xfrm>
            <a:custGeom>
              <a:avLst/>
              <a:gdLst/>
              <a:ahLst/>
              <a:cxnLst/>
              <a:rect l="0" t="0" r="0" b="0"/>
              <a:pathLst>
                <a:path w="260351" h="48717">
                  <a:moveTo>
                    <a:pt x="0" y="8037"/>
                  </a:moveTo>
                  <a:lnTo>
                    <a:pt x="4319" y="3718"/>
                  </a:lnTo>
                  <a:lnTo>
                    <a:pt x="8850" y="1597"/>
                  </a:lnTo>
                  <a:lnTo>
                    <a:pt x="42805" y="0"/>
                  </a:lnTo>
                  <a:lnTo>
                    <a:pt x="74547" y="6416"/>
                  </a:lnTo>
                  <a:lnTo>
                    <a:pt x="114700" y="13978"/>
                  </a:lnTo>
                  <a:lnTo>
                    <a:pt x="153133" y="20058"/>
                  </a:lnTo>
                  <a:lnTo>
                    <a:pt x="186840" y="29061"/>
                  </a:lnTo>
                  <a:lnTo>
                    <a:pt x="223449" y="36318"/>
                  </a:lnTo>
                  <a:lnTo>
                    <a:pt x="249587" y="42430"/>
                  </a:lnTo>
                  <a:lnTo>
                    <a:pt x="260350" y="487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SMARTInkShape-736"/>
            <p:cNvSpPr/>
            <p:nvPr/>
          </p:nvSpPr>
          <p:spPr>
            <a:xfrm>
              <a:off x="4795242" y="4596805"/>
              <a:ext cx="118872" cy="585788"/>
            </a:xfrm>
            <a:custGeom>
              <a:avLst/>
              <a:gdLst/>
              <a:ahLst/>
              <a:cxnLst/>
              <a:rect l="0" t="0" r="0" b="0"/>
              <a:pathLst>
                <a:path w="118872" h="585788">
                  <a:moveTo>
                    <a:pt x="0" y="0"/>
                  </a:moveTo>
                  <a:lnTo>
                    <a:pt x="20373" y="22181"/>
                  </a:lnTo>
                  <a:lnTo>
                    <a:pt x="40954" y="61065"/>
                  </a:lnTo>
                  <a:lnTo>
                    <a:pt x="59443" y="98849"/>
                  </a:lnTo>
                  <a:lnTo>
                    <a:pt x="73427" y="127100"/>
                  </a:lnTo>
                  <a:lnTo>
                    <a:pt x="85668" y="160750"/>
                  </a:lnTo>
                  <a:lnTo>
                    <a:pt x="97135" y="196798"/>
                  </a:lnTo>
                  <a:lnTo>
                    <a:pt x="107355" y="233913"/>
                  </a:lnTo>
                  <a:lnTo>
                    <a:pt x="114910" y="271501"/>
                  </a:lnTo>
                  <a:lnTo>
                    <a:pt x="118871" y="306889"/>
                  </a:lnTo>
                  <a:lnTo>
                    <a:pt x="118823" y="339794"/>
                  </a:lnTo>
                  <a:lnTo>
                    <a:pt x="112775" y="369484"/>
                  </a:lnTo>
                  <a:lnTo>
                    <a:pt x="104061" y="400157"/>
                  </a:lnTo>
                  <a:lnTo>
                    <a:pt x="95065" y="430966"/>
                  </a:lnTo>
                  <a:lnTo>
                    <a:pt x="88054" y="459725"/>
                  </a:lnTo>
                  <a:lnTo>
                    <a:pt x="70385" y="497008"/>
                  </a:lnTo>
                  <a:lnTo>
                    <a:pt x="47975" y="530956"/>
                  </a:lnTo>
                  <a:lnTo>
                    <a:pt x="19286" y="568009"/>
                  </a:lnTo>
                  <a:lnTo>
                    <a:pt x="8136" y="5857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SMARTInkShape-737"/>
            <p:cNvSpPr/>
            <p:nvPr/>
          </p:nvSpPr>
          <p:spPr>
            <a:xfrm>
              <a:off x="4096541" y="4547989"/>
              <a:ext cx="218682" cy="447478"/>
            </a:xfrm>
            <a:custGeom>
              <a:avLst/>
              <a:gdLst/>
              <a:ahLst/>
              <a:cxnLst/>
              <a:rect l="0" t="0" r="0" b="0"/>
              <a:pathLst>
                <a:path w="218682" h="447478">
                  <a:moveTo>
                    <a:pt x="218681" y="0"/>
                  </a:moveTo>
                  <a:lnTo>
                    <a:pt x="197777" y="904"/>
                  </a:lnTo>
                  <a:lnTo>
                    <a:pt x="175211" y="11261"/>
                  </a:lnTo>
                  <a:lnTo>
                    <a:pt x="136050" y="42163"/>
                  </a:lnTo>
                  <a:lnTo>
                    <a:pt x="98265" y="75927"/>
                  </a:lnTo>
                  <a:lnTo>
                    <a:pt x="72715" y="108979"/>
                  </a:lnTo>
                  <a:lnTo>
                    <a:pt x="47968" y="147399"/>
                  </a:lnTo>
                  <a:lnTo>
                    <a:pt x="32522" y="174894"/>
                  </a:lnTo>
                  <a:lnTo>
                    <a:pt x="19629" y="205194"/>
                  </a:lnTo>
                  <a:lnTo>
                    <a:pt x="10284" y="236740"/>
                  </a:lnTo>
                  <a:lnTo>
                    <a:pt x="4021" y="268841"/>
                  </a:lnTo>
                  <a:lnTo>
                    <a:pt x="1237" y="301187"/>
                  </a:lnTo>
                  <a:lnTo>
                    <a:pt x="0" y="333644"/>
                  </a:lnTo>
                  <a:lnTo>
                    <a:pt x="354" y="367956"/>
                  </a:lnTo>
                  <a:lnTo>
                    <a:pt x="3525" y="407313"/>
                  </a:lnTo>
                  <a:lnTo>
                    <a:pt x="7147" y="447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3" name="SMARTInkShape-Group334"/>
          <p:cNvGrpSpPr/>
          <p:nvPr/>
        </p:nvGrpSpPr>
        <p:grpSpPr>
          <a:xfrm>
            <a:off x="3738241" y="2058392"/>
            <a:ext cx="796023" cy="512565"/>
            <a:chOff x="3738241" y="2058392"/>
            <a:chExt cx="796023" cy="512565"/>
          </a:xfrm>
        </p:grpSpPr>
        <p:sp>
          <p:nvSpPr>
            <p:cNvPr id="1437" name="SMARTInkShape-738"/>
            <p:cNvSpPr/>
            <p:nvPr/>
          </p:nvSpPr>
          <p:spPr>
            <a:xfrm>
              <a:off x="3778250" y="2286198"/>
              <a:ext cx="268487" cy="16273"/>
            </a:xfrm>
            <a:custGeom>
              <a:avLst/>
              <a:gdLst/>
              <a:ahLst/>
              <a:cxnLst/>
              <a:rect l="0" t="0" r="0" b="0"/>
              <a:pathLst>
                <a:path w="268487" h="16273">
                  <a:moveTo>
                    <a:pt x="0" y="16272"/>
                  </a:moveTo>
                  <a:lnTo>
                    <a:pt x="35824" y="15368"/>
                  </a:lnTo>
                  <a:lnTo>
                    <a:pt x="71088" y="9267"/>
                  </a:lnTo>
                  <a:lnTo>
                    <a:pt x="101317" y="8471"/>
                  </a:lnTo>
                  <a:lnTo>
                    <a:pt x="133176" y="8236"/>
                  </a:lnTo>
                  <a:lnTo>
                    <a:pt x="165516" y="8166"/>
                  </a:lnTo>
                  <a:lnTo>
                    <a:pt x="202343" y="8142"/>
                  </a:lnTo>
                  <a:lnTo>
                    <a:pt x="239620" y="8137"/>
                  </a:lnTo>
                  <a:lnTo>
                    <a:pt x="252802" y="8137"/>
                  </a:lnTo>
                  <a:lnTo>
                    <a:pt x="259405" y="5726"/>
                  </a:lnTo>
                  <a:lnTo>
                    <a:pt x="2684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8" name="SMARTInkShape-739"/>
            <p:cNvSpPr/>
            <p:nvPr/>
          </p:nvSpPr>
          <p:spPr>
            <a:xfrm>
              <a:off x="4119959" y="2318742"/>
              <a:ext cx="48817" cy="154584"/>
            </a:xfrm>
            <a:custGeom>
              <a:avLst/>
              <a:gdLst/>
              <a:ahLst/>
              <a:cxnLst/>
              <a:rect l="0" t="0" r="0" b="0"/>
              <a:pathLst>
                <a:path w="48817" h="154584">
                  <a:moveTo>
                    <a:pt x="48816" y="0"/>
                  </a:moveTo>
                  <a:lnTo>
                    <a:pt x="47912" y="35825"/>
                  </a:lnTo>
                  <a:lnTo>
                    <a:pt x="40530" y="73441"/>
                  </a:lnTo>
                  <a:lnTo>
                    <a:pt x="26869" y="113852"/>
                  </a:lnTo>
                  <a:lnTo>
                    <a:pt x="18005" y="132068"/>
                  </a:lnTo>
                  <a:lnTo>
                    <a:pt x="0" y="1545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9" name="SMARTInkShape-740"/>
            <p:cNvSpPr/>
            <p:nvPr/>
          </p:nvSpPr>
          <p:spPr>
            <a:xfrm>
              <a:off x="4315222" y="2180431"/>
              <a:ext cx="24409" cy="235943"/>
            </a:xfrm>
            <a:custGeom>
              <a:avLst/>
              <a:gdLst/>
              <a:ahLst/>
              <a:cxnLst/>
              <a:rect l="0" t="0" r="0" b="0"/>
              <a:pathLst>
                <a:path w="24409" h="235943">
                  <a:moveTo>
                    <a:pt x="0" y="0"/>
                  </a:moveTo>
                  <a:lnTo>
                    <a:pt x="0" y="4319"/>
                  </a:lnTo>
                  <a:lnTo>
                    <a:pt x="904" y="5592"/>
                  </a:lnTo>
                  <a:lnTo>
                    <a:pt x="2410" y="6440"/>
                  </a:lnTo>
                  <a:lnTo>
                    <a:pt x="4319" y="7005"/>
                  </a:lnTo>
                  <a:lnTo>
                    <a:pt x="5591" y="9190"/>
                  </a:lnTo>
                  <a:lnTo>
                    <a:pt x="15042" y="46357"/>
                  </a:lnTo>
                  <a:lnTo>
                    <a:pt x="16028" y="79936"/>
                  </a:lnTo>
                  <a:lnTo>
                    <a:pt x="16224" y="113622"/>
                  </a:lnTo>
                  <a:lnTo>
                    <a:pt x="16262" y="146392"/>
                  </a:lnTo>
                  <a:lnTo>
                    <a:pt x="16270" y="184709"/>
                  </a:lnTo>
                  <a:lnTo>
                    <a:pt x="16271" y="220634"/>
                  </a:lnTo>
                  <a:lnTo>
                    <a:pt x="18682" y="227029"/>
                  </a:lnTo>
                  <a:lnTo>
                    <a:pt x="24408" y="235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0" name="SMARTInkShape-741"/>
            <p:cNvSpPr/>
            <p:nvPr/>
          </p:nvSpPr>
          <p:spPr>
            <a:xfrm>
              <a:off x="4250134" y="2286198"/>
              <a:ext cx="178992" cy="1"/>
            </a:xfrm>
            <a:custGeom>
              <a:avLst/>
              <a:gdLst/>
              <a:ahLst/>
              <a:cxnLst/>
              <a:rect l="0" t="0" r="0" b="0"/>
              <a:pathLst>
                <a:path w="178992" h="1">
                  <a:moveTo>
                    <a:pt x="0" y="0"/>
                  </a:moveTo>
                  <a:lnTo>
                    <a:pt x="37788" y="0"/>
                  </a:lnTo>
                  <a:lnTo>
                    <a:pt x="72653" y="0"/>
                  </a:lnTo>
                  <a:lnTo>
                    <a:pt x="111246" y="0"/>
                  </a:lnTo>
                  <a:lnTo>
                    <a:pt x="145922" y="0"/>
                  </a:lnTo>
                  <a:lnTo>
                    <a:pt x="1789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SMARTInkShape-742"/>
            <p:cNvSpPr/>
            <p:nvPr/>
          </p:nvSpPr>
          <p:spPr>
            <a:xfrm>
              <a:off x="4380309" y="2058392"/>
              <a:ext cx="153955" cy="496293"/>
            </a:xfrm>
            <a:custGeom>
              <a:avLst/>
              <a:gdLst/>
              <a:ahLst/>
              <a:cxnLst/>
              <a:rect l="0" t="0" r="0" b="0"/>
              <a:pathLst>
                <a:path w="153955" h="496293">
                  <a:moveTo>
                    <a:pt x="0" y="0"/>
                  </a:moveTo>
                  <a:lnTo>
                    <a:pt x="4319" y="4319"/>
                  </a:lnTo>
                  <a:lnTo>
                    <a:pt x="6440" y="11261"/>
                  </a:lnTo>
                  <a:lnTo>
                    <a:pt x="7005" y="15643"/>
                  </a:lnTo>
                  <a:lnTo>
                    <a:pt x="25688" y="52215"/>
                  </a:lnTo>
                  <a:lnTo>
                    <a:pt x="50676" y="92879"/>
                  </a:lnTo>
                  <a:lnTo>
                    <a:pt x="73775" y="129269"/>
                  </a:lnTo>
                  <a:lnTo>
                    <a:pt x="97795" y="168678"/>
                  </a:lnTo>
                  <a:lnTo>
                    <a:pt x="117768" y="208981"/>
                  </a:lnTo>
                  <a:lnTo>
                    <a:pt x="135137" y="249549"/>
                  </a:lnTo>
                  <a:lnTo>
                    <a:pt x="147415" y="290196"/>
                  </a:lnTo>
                  <a:lnTo>
                    <a:pt x="152459" y="330866"/>
                  </a:lnTo>
                  <a:lnTo>
                    <a:pt x="153954" y="367224"/>
                  </a:lnTo>
                  <a:lnTo>
                    <a:pt x="149482" y="387401"/>
                  </a:lnTo>
                  <a:lnTo>
                    <a:pt x="136198" y="422452"/>
                  </a:lnTo>
                  <a:lnTo>
                    <a:pt x="123322" y="442975"/>
                  </a:lnTo>
                  <a:lnTo>
                    <a:pt x="85077" y="477151"/>
                  </a:lnTo>
                  <a:lnTo>
                    <a:pt x="56952" y="4962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SMARTInkShape-743"/>
            <p:cNvSpPr/>
            <p:nvPr/>
          </p:nvSpPr>
          <p:spPr>
            <a:xfrm>
              <a:off x="3738241" y="2074664"/>
              <a:ext cx="202728" cy="496293"/>
            </a:xfrm>
            <a:custGeom>
              <a:avLst/>
              <a:gdLst/>
              <a:ahLst/>
              <a:cxnLst/>
              <a:rect l="0" t="0" r="0" b="0"/>
              <a:pathLst>
                <a:path w="202728" h="496293">
                  <a:moveTo>
                    <a:pt x="202727" y="0"/>
                  </a:moveTo>
                  <a:lnTo>
                    <a:pt x="194090" y="0"/>
                  </a:lnTo>
                  <a:lnTo>
                    <a:pt x="185027" y="4821"/>
                  </a:lnTo>
                  <a:lnTo>
                    <a:pt x="151748" y="29563"/>
                  </a:lnTo>
                  <a:lnTo>
                    <a:pt x="112269" y="66642"/>
                  </a:lnTo>
                  <a:lnTo>
                    <a:pt x="80403" y="102913"/>
                  </a:lnTo>
                  <a:lnTo>
                    <a:pt x="59770" y="132523"/>
                  </a:lnTo>
                  <a:lnTo>
                    <a:pt x="41560" y="163762"/>
                  </a:lnTo>
                  <a:lnTo>
                    <a:pt x="26837" y="195726"/>
                  </a:lnTo>
                  <a:lnTo>
                    <a:pt x="15171" y="228013"/>
                  </a:lnTo>
                  <a:lnTo>
                    <a:pt x="6973" y="260442"/>
                  </a:lnTo>
                  <a:lnTo>
                    <a:pt x="2726" y="292935"/>
                  </a:lnTo>
                  <a:lnTo>
                    <a:pt x="839" y="325456"/>
                  </a:lnTo>
                  <a:lnTo>
                    <a:pt x="0" y="357989"/>
                  </a:lnTo>
                  <a:lnTo>
                    <a:pt x="4448" y="390529"/>
                  </a:lnTo>
                  <a:lnTo>
                    <a:pt x="12452" y="421262"/>
                  </a:lnTo>
                  <a:lnTo>
                    <a:pt x="26219" y="457990"/>
                  </a:lnTo>
                  <a:lnTo>
                    <a:pt x="40009" y="4962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1" name="SMARTInkShape-Group335"/>
          <p:cNvGrpSpPr/>
          <p:nvPr/>
        </p:nvGrpSpPr>
        <p:grpSpPr>
          <a:xfrm>
            <a:off x="6588540" y="2416373"/>
            <a:ext cx="808715" cy="553245"/>
            <a:chOff x="6588540" y="2416373"/>
            <a:chExt cx="808715" cy="553245"/>
          </a:xfrm>
        </p:grpSpPr>
        <p:sp>
          <p:nvSpPr>
            <p:cNvPr id="1444" name="SMARTInkShape-744"/>
            <p:cNvSpPr/>
            <p:nvPr/>
          </p:nvSpPr>
          <p:spPr>
            <a:xfrm>
              <a:off x="6682780" y="2636044"/>
              <a:ext cx="292894" cy="24409"/>
            </a:xfrm>
            <a:custGeom>
              <a:avLst/>
              <a:gdLst/>
              <a:ahLst/>
              <a:cxnLst/>
              <a:rect l="0" t="0" r="0" b="0"/>
              <a:pathLst>
                <a:path w="292894" h="24409">
                  <a:moveTo>
                    <a:pt x="0" y="24408"/>
                  </a:moveTo>
                  <a:lnTo>
                    <a:pt x="4318" y="24408"/>
                  </a:lnTo>
                  <a:lnTo>
                    <a:pt x="8850" y="21997"/>
                  </a:lnTo>
                  <a:lnTo>
                    <a:pt x="13877" y="18816"/>
                  </a:lnTo>
                  <a:lnTo>
                    <a:pt x="19124" y="17403"/>
                  </a:lnTo>
                  <a:lnTo>
                    <a:pt x="57916" y="16371"/>
                  </a:lnTo>
                  <a:lnTo>
                    <a:pt x="95277" y="15387"/>
                  </a:lnTo>
                  <a:lnTo>
                    <a:pt x="132120" y="9836"/>
                  </a:lnTo>
                  <a:lnTo>
                    <a:pt x="163294" y="8640"/>
                  </a:lnTo>
                  <a:lnTo>
                    <a:pt x="195433" y="5874"/>
                  </a:lnTo>
                  <a:lnTo>
                    <a:pt x="234368" y="1160"/>
                  </a:lnTo>
                  <a:lnTo>
                    <a:pt x="269975" y="153"/>
                  </a:lnTo>
                  <a:lnTo>
                    <a:pt x="29289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5" name="SMARTInkShape-745"/>
            <p:cNvSpPr/>
            <p:nvPr/>
          </p:nvSpPr>
          <p:spPr>
            <a:xfrm>
              <a:off x="6821091" y="2587563"/>
              <a:ext cx="24408" cy="219336"/>
            </a:xfrm>
            <a:custGeom>
              <a:avLst/>
              <a:gdLst/>
              <a:ahLst/>
              <a:cxnLst/>
              <a:rect l="0" t="0" r="0" b="0"/>
              <a:pathLst>
                <a:path w="24408" h="219336">
                  <a:moveTo>
                    <a:pt x="24407" y="7801"/>
                  </a:moveTo>
                  <a:lnTo>
                    <a:pt x="24407" y="0"/>
                  </a:lnTo>
                  <a:lnTo>
                    <a:pt x="23504" y="36067"/>
                  </a:lnTo>
                  <a:lnTo>
                    <a:pt x="10335" y="72956"/>
                  </a:lnTo>
                  <a:lnTo>
                    <a:pt x="8264" y="110860"/>
                  </a:lnTo>
                  <a:lnTo>
                    <a:pt x="7257" y="132553"/>
                  </a:lnTo>
                  <a:lnTo>
                    <a:pt x="503" y="168109"/>
                  </a:lnTo>
                  <a:lnTo>
                    <a:pt x="336" y="171625"/>
                  </a:lnTo>
                  <a:lnTo>
                    <a:pt x="8070" y="210958"/>
                  </a:lnTo>
                  <a:lnTo>
                    <a:pt x="8127" y="218054"/>
                  </a:lnTo>
                  <a:lnTo>
                    <a:pt x="7226" y="218481"/>
                  </a:lnTo>
                  <a:lnTo>
                    <a:pt x="0" y="2193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6" name="SMARTInkShape-746"/>
            <p:cNvSpPr/>
            <p:nvPr/>
          </p:nvSpPr>
          <p:spPr>
            <a:xfrm>
              <a:off x="7040761" y="2684859"/>
              <a:ext cx="195263" cy="16273"/>
            </a:xfrm>
            <a:custGeom>
              <a:avLst/>
              <a:gdLst/>
              <a:ahLst/>
              <a:cxnLst/>
              <a:rect l="0" t="0" r="0" b="0"/>
              <a:pathLst>
                <a:path w="195263" h="16273">
                  <a:moveTo>
                    <a:pt x="0" y="16272"/>
                  </a:moveTo>
                  <a:lnTo>
                    <a:pt x="0" y="11953"/>
                  </a:lnTo>
                  <a:lnTo>
                    <a:pt x="904" y="10681"/>
                  </a:lnTo>
                  <a:lnTo>
                    <a:pt x="2411" y="9833"/>
                  </a:lnTo>
                  <a:lnTo>
                    <a:pt x="11260" y="8639"/>
                  </a:lnTo>
                  <a:lnTo>
                    <a:pt x="27744" y="5875"/>
                  </a:lnTo>
                  <a:lnTo>
                    <a:pt x="61929" y="1161"/>
                  </a:lnTo>
                  <a:lnTo>
                    <a:pt x="92879" y="344"/>
                  </a:lnTo>
                  <a:lnTo>
                    <a:pt x="129269" y="102"/>
                  </a:lnTo>
                  <a:lnTo>
                    <a:pt x="168165" y="21"/>
                  </a:lnTo>
                  <a:lnTo>
                    <a:pt x="1952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7" name="SMARTInkShape-747"/>
            <p:cNvSpPr/>
            <p:nvPr/>
          </p:nvSpPr>
          <p:spPr>
            <a:xfrm>
              <a:off x="6588540" y="2416373"/>
              <a:ext cx="175600" cy="553245"/>
            </a:xfrm>
            <a:custGeom>
              <a:avLst/>
              <a:gdLst/>
              <a:ahLst/>
              <a:cxnLst/>
              <a:rect l="0" t="0" r="0" b="0"/>
              <a:pathLst>
                <a:path w="175600" h="553245">
                  <a:moveTo>
                    <a:pt x="175599" y="0"/>
                  </a:moveTo>
                  <a:lnTo>
                    <a:pt x="162608" y="904"/>
                  </a:lnTo>
                  <a:lnTo>
                    <a:pt x="140221" y="11261"/>
                  </a:lnTo>
                  <a:lnTo>
                    <a:pt x="105632" y="34769"/>
                  </a:lnTo>
                  <a:lnTo>
                    <a:pt x="74614" y="66249"/>
                  </a:lnTo>
                  <a:lnTo>
                    <a:pt x="46841" y="104203"/>
                  </a:lnTo>
                  <a:lnTo>
                    <a:pt x="25755" y="144075"/>
                  </a:lnTo>
                  <a:lnTo>
                    <a:pt x="13781" y="173417"/>
                  </a:lnTo>
                  <a:lnTo>
                    <a:pt x="4241" y="204537"/>
                  </a:lnTo>
                  <a:lnTo>
                    <a:pt x="0" y="236449"/>
                  </a:lnTo>
                  <a:lnTo>
                    <a:pt x="526" y="268711"/>
                  </a:lnTo>
                  <a:lnTo>
                    <a:pt x="4678" y="301130"/>
                  </a:lnTo>
                  <a:lnTo>
                    <a:pt x="12549" y="333618"/>
                  </a:lnTo>
                  <a:lnTo>
                    <a:pt x="22074" y="366137"/>
                  </a:lnTo>
                  <a:lnTo>
                    <a:pt x="33239" y="397766"/>
                  </a:lnTo>
                  <a:lnTo>
                    <a:pt x="47239" y="426890"/>
                  </a:lnTo>
                  <a:lnTo>
                    <a:pt x="60092" y="457311"/>
                  </a:lnTo>
                  <a:lnTo>
                    <a:pt x="77493" y="497700"/>
                  </a:lnTo>
                  <a:lnTo>
                    <a:pt x="99570" y="535643"/>
                  </a:lnTo>
                  <a:lnTo>
                    <a:pt x="110512" y="553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SMARTInkShape-748"/>
            <p:cNvSpPr/>
            <p:nvPr/>
          </p:nvSpPr>
          <p:spPr>
            <a:xfrm>
              <a:off x="6983809" y="2717403"/>
              <a:ext cx="8137" cy="105768"/>
            </a:xfrm>
            <a:custGeom>
              <a:avLst/>
              <a:gdLst/>
              <a:ahLst/>
              <a:cxnLst/>
              <a:rect l="0" t="0" r="0" b="0"/>
              <a:pathLst>
                <a:path w="8137" h="105768">
                  <a:moveTo>
                    <a:pt x="8136" y="0"/>
                  </a:moveTo>
                  <a:lnTo>
                    <a:pt x="8136" y="38486"/>
                  </a:lnTo>
                  <a:lnTo>
                    <a:pt x="8136" y="75966"/>
                  </a:lnTo>
                  <a:lnTo>
                    <a:pt x="7232" y="91312"/>
                  </a:lnTo>
                  <a:lnTo>
                    <a:pt x="0" y="105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9" name="SMARTInkShape-749"/>
            <p:cNvSpPr/>
            <p:nvPr/>
          </p:nvSpPr>
          <p:spPr>
            <a:xfrm>
              <a:off x="7195344" y="2424509"/>
              <a:ext cx="201911" cy="528837"/>
            </a:xfrm>
            <a:custGeom>
              <a:avLst/>
              <a:gdLst/>
              <a:ahLst/>
              <a:cxnLst/>
              <a:rect l="0" t="0" r="0" b="0"/>
              <a:pathLst>
                <a:path w="201911" h="528837">
                  <a:moveTo>
                    <a:pt x="0" y="0"/>
                  </a:moveTo>
                  <a:lnTo>
                    <a:pt x="7005" y="0"/>
                  </a:lnTo>
                  <a:lnTo>
                    <a:pt x="35004" y="15644"/>
                  </a:lnTo>
                  <a:lnTo>
                    <a:pt x="73547" y="52215"/>
                  </a:lnTo>
                  <a:lnTo>
                    <a:pt x="110150" y="92879"/>
                  </a:lnTo>
                  <a:lnTo>
                    <a:pt x="128507" y="119023"/>
                  </a:lnTo>
                  <a:lnTo>
                    <a:pt x="145706" y="147819"/>
                  </a:lnTo>
                  <a:lnTo>
                    <a:pt x="162389" y="175683"/>
                  </a:lnTo>
                  <a:lnTo>
                    <a:pt x="176432" y="205545"/>
                  </a:lnTo>
                  <a:lnTo>
                    <a:pt x="187798" y="235992"/>
                  </a:lnTo>
                  <a:lnTo>
                    <a:pt x="195862" y="264591"/>
                  </a:lnTo>
                  <a:lnTo>
                    <a:pt x="200049" y="292368"/>
                  </a:lnTo>
                  <a:lnTo>
                    <a:pt x="201910" y="319780"/>
                  </a:lnTo>
                  <a:lnTo>
                    <a:pt x="201149" y="359720"/>
                  </a:lnTo>
                  <a:lnTo>
                    <a:pt x="190277" y="394858"/>
                  </a:lnTo>
                  <a:lnTo>
                    <a:pt x="176508" y="427266"/>
                  </a:lnTo>
                  <a:lnTo>
                    <a:pt x="160889" y="462971"/>
                  </a:lnTo>
                  <a:lnTo>
                    <a:pt x="130014" y="503646"/>
                  </a:lnTo>
                  <a:lnTo>
                    <a:pt x="124643" y="509331"/>
                  </a:lnTo>
                  <a:lnTo>
                    <a:pt x="85004" y="527417"/>
                  </a:lnTo>
                  <a:lnTo>
                    <a:pt x="81359" y="528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0" name="SMARTInkShape-750"/>
            <p:cNvSpPr/>
            <p:nvPr/>
          </p:nvSpPr>
          <p:spPr>
            <a:xfrm>
              <a:off x="7146528" y="2579092"/>
              <a:ext cx="8137" cy="244079"/>
            </a:xfrm>
            <a:custGeom>
              <a:avLst/>
              <a:gdLst/>
              <a:ahLst/>
              <a:cxnLst/>
              <a:rect l="0" t="0" r="0" b="0"/>
              <a:pathLst>
                <a:path w="8137" h="244079">
                  <a:moveTo>
                    <a:pt x="0" y="0"/>
                  </a:moveTo>
                  <a:lnTo>
                    <a:pt x="0" y="34769"/>
                  </a:lnTo>
                  <a:lnTo>
                    <a:pt x="0" y="73516"/>
                  </a:lnTo>
                  <a:lnTo>
                    <a:pt x="0" y="113942"/>
                  </a:lnTo>
                  <a:lnTo>
                    <a:pt x="0" y="154588"/>
                  </a:lnTo>
                  <a:lnTo>
                    <a:pt x="0" y="192075"/>
                  </a:lnTo>
                  <a:lnTo>
                    <a:pt x="7801" y="230030"/>
                  </a:lnTo>
                  <a:lnTo>
                    <a:pt x="8136" y="2440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9" name="SMARTInkShape-Group336"/>
          <p:cNvGrpSpPr/>
          <p:nvPr/>
        </p:nvGrpSpPr>
        <p:grpSpPr>
          <a:xfrm>
            <a:off x="5768815" y="4914106"/>
            <a:ext cx="766231" cy="659012"/>
            <a:chOff x="5768815" y="4914106"/>
            <a:chExt cx="766231" cy="659012"/>
          </a:xfrm>
        </p:grpSpPr>
        <p:sp>
          <p:nvSpPr>
            <p:cNvPr id="1452" name="SMARTInkShape-751"/>
            <p:cNvSpPr/>
            <p:nvPr/>
          </p:nvSpPr>
          <p:spPr>
            <a:xfrm>
              <a:off x="6430566" y="4963257"/>
              <a:ext cx="104480" cy="609861"/>
            </a:xfrm>
            <a:custGeom>
              <a:avLst/>
              <a:gdLst/>
              <a:ahLst/>
              <a:cxnLst/>
              <a:rect l="0" t="0" r="0" b="0"/>
              <a:pathLst>
                <a:path w="104480" h="609861">
                  <a:moveTo>
                    <a:pt x="0" y="7801"/>
                  </a:moveTo>
                  <a:lnTo>
                    <a:pt x="0" y="796"/>
                  </a:lnTo>
                  <a:lnTo>
                    <a:pt x="903" y="419"/>
                  </a:lnTo>
                  <a:lnTo>
                    <a:pt x="4319" y="0"/>
                  </a:lnTo>
                  <a:lnTo>
                    <a:pt x="8849" y="2225"/>
                  </a:lnTo>
                  <a:lnTo>
                    <a:pt x="27381" y="15370"/>
                  </a:lnTo>
                  <a:lnTo>
                    <a:pt x="51707" y="53796"/>
                  </a:lnTo>
                  <a:lnTo>
                    <a:pt x="69760" y="84508"/>
                  </a:lnTo>
                  <a:lnTo>
                    <a:pt x="82241" y="120827"/>
                  </a:lnTo>
                  <a:lnTo>
                    <a:pt x="91093" y="149339"/>
                  </a:lnTo>
                  <a:lnTo>
                    <a:pt x="99245" y="180090"/>
                  </a:lnTo>
                  <a:lnTo>
                    <a:pt x="102869" y="211837"/>
                  </a:lnTo>
                  <a:lnTo>
                    <a:pt x="104479" y="244026"/>
                  </a:lnTo>
                  <a:lnTo>
                    <a:pt x="103386" y="276413"/>
                  </a:lnTo>
                  <a:lnTo>
                    <a:pt x="96874" y="308886"/>
                  </a:lnTo>
                  <a:lnTo>
                    <a:pt x="90364" y="341399"/>
                  </a:lnTo>
                  <a:lnTo>
                    <a:pt x="84457" y="373929"/>
                  </a:lnTo>
                  <a:lnTo>
                    <a:pt x="78819" y="406467"/>
                  </a:lnTo>
                  <a:lnTo>
                    <a:pt x="70888" y="439008"/>
                  </a:lnTo>
                  <a:lnTo>
                    <a:pt x="61337" y="470645"/>
                  </a:lnTo>
                  <a:lnTo>
                    <a:pt x="51066" y="499775"/>
                  </a:lnTo>
                  <a:lnTo>
                    <a:pt x="40475" y="527787"/>
                  </a:lnTo>
                  <a:lnTo>
                    <a:pt x="24347" y="564147"/>
                  </a:lnTo>
                  <a:lnTo>
                    <a:pt x="0" y="609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3" name="SMARTInkShape-752"/>
            <p:cNvSpPr/>
            <p:nvPr/>
          </p:nvSpPr>
          <p:spPr>
            <a:xfrm>
              <a:off x="5768815" y="4914106"/>
              <a:ext cx="165459" cy="602061"/>
            </a:xfrm>
            <a:custGeom>
              <a:avLst/>
              <a:gdLst/>
              <a:ahLst/>
              <a:cxnLst/>
              <a:rect l="0" t="0" r="0" b="0"/>
              <a:pathLst>
                <a:path w="165459" h="602061">
                  <a:moveTo>
                    <a:pt x="165458" y="0"/>
                  </a:moveTo>
                  <a:lnTo>
                    <a:pt x="130678" y="30093"/>
                  </a:lnTo>
                  <a:lnTo>
                    <a:pt x="97518" y="66747"/>
                  </a:lnTo>
                  <a:lnTo>
                    <a:pt x="69393" y="102944"/>
                  </a:lnTo>
                  <a:lnTo>
                    <a:pt x="51347" y="132536"/>
                  </a:lnTo>
                  <a:lnTo>
                    <a:pt x="31274" y="163769"/>
                  </a:lnTo>
                  <a:lnTo>
                    <a:pt x="17531" y="200550"/>
                  </a:lnTo>
                  <a:lnTo>
                    <a:pt x="8409" y="241004"/>
                  </a:lnTo>
                  <a:lnTo>
                    <a:pt x="4711" y="261917"/>
                  </a:lnTo>
                  <a:lnTo>
                    <a:pt x="1342" y="283091"/>
                  </a:lnTo>
                  <a:lnTo>
                    <a:pt x="0" y="306246"/>
                  </a:lnTo>
                  <a:lnTo>
                    <a:pt x="9" y="330723"/>
                  </a:lnTo>
                  <a:lnTo>
                    <a:pt x="920" y="356081"/>
                  </a:lnTo>
                  <a:lnTo>
                    <a:pt x="3334" y="382027"/>
                  </a:lnTo>
                  <a:lnTo>
                    <a:pt x="6752" y="408363"/>
                  </a:lnTo>
                  <a:lnTo>
                    <a:pt x="10838" y="434961"/>
                  </a:lnTo>
                  <a:lnTo>
                    <a:pt x="18083" y="465349"/>
                  </a:lnTo>
                  <a:lnTo>
                    <a:pt x="27432" y="498264"/>
                  </a:lnTo>
                  <a:lnTo>
                    <a:pt x="38185" y="532862"/>
                  </a:lnTo>
                  <a:lnTo>
                    <a:pt x="50133" y="571306"/>
                  </a:lnTo>
                  <a:lnTo>
                    <a:pt x="59691" y="602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4" name="SMARTInkShape-753"/>
            <p:cNvSpPr/>
            <p:nvPr/>
          </p:nvSpPr>
          <p:spPr>
            <a:xfrm>
              <a:off x="6324798" y="5150048"/>
              <a:ext cx="121527" cy="235944"/>
            </a:xfrm>
            <a:custGeom>
              <a:avLst/>
              <a:gdLst/>
              <a:ahLst/>
              <a:cxnLst/>
              <a:rect l="0" t="0" r="0" b="0"/>
              <a:pathLst>
                <a:path w="121527" h="235944">
                  <a:moveTo>
                    <a:pt x="0" y="0"/>
                  </a:moveTo>
                  <a:lnTo>
                    <a:pt x="14807" y="0"/>
                  </a:lnTo>
                  <a:lnTo>
                    <a:pt x="55139" y="16199"/>
                  </a:lnTo>
                  <a:lnTo>
                    <a:pt x="77787" y="24930"/>
                  </a:lnTo>
                  <a:lnTo>
                    <a:pt x="97318" y="38315"/>
                  </a:lnTo>
                  <a:lnTo>
                    <a:pt x="100134" y="39103"/>
                  </a:lnTo>
                  <a:lnTo>
                    <a:pt x="102012" y="40533"/>
                  </a:lnTo>
                  <a:lnTo>
                    <a:pt x="104099" y="44532"/>
                  </a:lnTo>
                  <a:lnTo>
                    <a:pt x="105273" y="51866"/>
                  </a:lnTo>
                  <a:lnTo>
                    <a:pt x="104534" y="53561"/>
                  </a:lnTo>
                  <a:lnTo>
                    <a:pt x="103137" y="54692"/>
                  </a:lnTo>
                  <a:lnTo>
                    <a:pt x="99174" y="56852"/>
                  </a:lnTo>
                  <a:lnTo>
                    <a:pt x="61313" y="86804"/>
                  </a:lnTo>
                  <a:lnTo>
                    <a:pt x="58890" y="92217"/>
                  </a:lnTo>
                  <a:lnTo>
                    <a:pt x="57526" y="104665"/>
                  </a:lnTo>
                  <a:lnTo>
                    <a:pt x="61441" y="119806"/>
                  </a:lnTo>
                  <a:lnTo>
                    <a:pt x="71767" y="141117"/>
                  </a:lnTo>
                  <a:lnTo>
                    <a:pt x="103589" y="178996"/>
                  </a:lnTo>
                  <a:lnTo>
                    <a:pt x="119437" y="202685"/>
                  </a:lnTo>
                  <a:lnTo>
                    <a:pt x="121526" y="214106"/>
                  </a:lnTo>
                  <a:lnTo>
                    <a:pt x="120793" y="215961"/>
                  </a:lnTo>
                  <a:lnTo>
                    <a:pt x="119400" y="217198"/>
                  </a:lnTo>
                  <a:lnTo>
                    <a:pt x="117568" y="218022"/>
                  </a:lnTo>
                  <a:lnTo>
                    <a:pt x="78434" y="219628"/>
                  </a:lnTo>
                  <a:lnTo>
                    <a:pt x="68609" y="222062"/>
                  </a:lnTo>
                  <a:lnTo>
                    <a:pt x="60325" y="225253"/>
                  </a:lnTo>
                  <a:lnTo>
                    <a:pt x="36147" y="228486"/>
                  </a:lnTo>
                  <a:lnTo>
                    <a:pt x="24583" y="234202"/>
                  </a:lnTo>
                  <a:lnTo>
                    <a:pt x="16272" y="2359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5" name="SMARTInkShape-754"/>
            <p:cNvSpPr/>
            <p:nvPr/>
          </p:nvSpPr>
          <p:spPr>
            <a:xfrm>
              <a:off x="6219031" y="5288360"/>
              <a:ext cx="81361" cy="1"/>
            </a:xfrm>
            <a:custGeom>
              <a:avLst/>
              <a:gdLst/>
              <a:ahLst/>
              <a:cxnLst/>
              <a:rect l="0" t="0" r="0" b="0"/>
              <a:pathLst>
                <a:path w="81361" h="1">
                  <a:moveTo>
                    <a:pt x="0" y="0"/>
                  </a:moveTo>
                  <a:lnTo>
                    <a:pt x="35824" y="0"/>
                  </a:lnTo>
                  <a:lnTo>
                    <a:pt x="813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6" name="SMARTInkShape-755"/>
            <p:cNvSpPr/>
            <p:nvPr/>
          </p:nvSpPr>
          <p:spPr>
            <a:xfrm>
              <a:off x="6170215" y="5377855"/>
              <a:ext cx="8138" cy="97632"/>
            </a:xfrm>
            <a:custGeom>
              <a:avLst/>
              <a:gdLst/>
              <a:ahLst/>
              <a:cxnLst/>
              <a:rect l="0" t="0" r="0" b="0"/>
              <a:pathLst>
                <a:path w="8138" h="97632">
                  <a:moveTo>
                    <a:pt x="0" y="0"/>
                  </a:moveTo>
                  <a:lnTo>
                    <a:pt x="904" y="33876"/>
                  </a:lnTo>
                  <a:lnTo>
                    <a:pt x="7633" y="73143"/>
                  </a:lnTo>
                  <a:lnTo>
                    <a:pt x="8137" y="97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7" name="SMARTInkShape-756"/>
            <p:cNvSpPr/>
            <p:nvPr/>
          </p:nvSpPr>
          <p:spPr>
            <a:xfrm>
              <a:off x="6048276" y="5101233"/>
              <a:ext cx="15670" cy="366118"/>
            </a:xfrm>
            <a:custGeom>
              <a:avLst/>
              <a:gdLst/>
              <a:ahLst/>
              <a:cxnLst/>
              <a:rect l="0" t="0" r="0" b="0"/>
              <a:pathLst>
                <a:path w="15670" h="366118">
                  <a:moveTo>
                    <a:pt x="8037" y="0"/>
                  </a:moveTo>
                  <a:lnTo>
                    <a:pt x="8037" y="11324"/>
                  </a:lnTo>
                  <a:lnTo>
                    <a:pt x="654" y="50232"/>
                  </a:lnTo>
                  <a:lnTo>
                    <a:pt x="0" y="89682"/>
                  </a:lnTo>
                  <a:lnTo>
                    <a:pt x="5511" y="128571"/>
                  </a:lnTo>
                  <a:lnTo>
                    <a:pt x="7288" y="160335"/>
                  </a:lnTo>
                  <a:lnTo>
                    <a:pt x="7815" y="192648"/>
                  </a:lnTo>
                  <a:lnTo>
                    <a:pt x="7971" y="225123"/>
                  </a:lnTo>
                  <a:lnTo>
                    <a:pt x="8921" y="257647"/>
                  </a:lnTo>
                  <a:lnTo>
                    <a:pt x="13622" y="290184"/>
                  </a:lnTo>
                  <a:lnTo>
                    <a:pt x="15669" y="328753"/>
                  </a:lnTo>
                  <a:lnTo>
                    <a:pt x="15045" y="342279"/>
                  </a:lnTo>
                  <a:lnTo>
                    <a:pt x="8037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8" name="SMARTInkShape-757"/>
            <p:cNvSpPr/>
            <p:nvPr/>
          </p:nvSpPr>
          <p:spPr>
            <a:xfrm>
              <a:off x="5861158" y="5182592"/>
              <a:ext cx="227698" cy="118320"/>
            </a:xfrm>
            <a:custGeom>
              <a:avLst/>
              <a:gdLst/>
              <a:ahLst/>
              <a:cxnLst/>
              <a:rect l="0" t="0" r="0" b="0"/>
              <a:pathLst>
                <a:path w="227698" h="118320">
                  <a:moveTo>
                    <a:pt x="24300" y="0"/>
                  </a:moveTo>
                  <a:lnTo>
                    <a:pt x="19981" y="4319"/>
                  </a:lnTo>
                  <a:lnTo>
                    <a:pt x="17860" y="8850"/>
                  </a:lnTo>
                  <a:lnTo>
                    <a:pt x="9188" y="46592"/>
                  </a:lnTo>
                  <a:lnTo>
                    <a:pt x="257" y="83608"/>
                  </a:lnTo>
                  <a:lnTo>
                    <a:pt x="0" y="96389"/>
                  </a:lnTo>
                  <a:lnTo>
                    <a:pt x="868" y="99515"/>
                  </a:lnTo>
                  <a:lnTo>
                    <a:pt x="2350" y="101599"/>
                  </a:lnTo>
                  <a:lnTo>
                    <a:pt x="4243" y="102989"/>
                  </a:lnTo>
                  <a:lnTo>
                    <a:pt x="5504" y="104819"/>
                  </a:lnTo>
                  <a:lnTo>
                    <a:pt x="6906" y="109263"/>
                  </a:lnTo>
                  <a:lnTo>
                    <a:pt x="8185" y="110810"/>
                  </a:lnTo>
                  <a:lnTo>
                    <a:pt x="12015" y="112528"/>
                  </a:lnTo>
                  <a:lnTo>
                    <a:pt x="13397" y="113891"/>
                  </a:lnTo>
                  <a:lnTo>
                    <a:pt x="14934" y="117815"/>
                  </a:lnTo>
                  <a:lnTo>
                    <a:pt x="16248" y="118319"/>
                  </a:lnTo>
                  <a:lnTo>
                    <a:pt x="18028" y="117751"/>
                  </a:lnTo>
                  <a:lnTo>
                    <a:pt x="22416" y="115614"/>
                  </a:lnTo>
                  <a:lnTo>
                    <a:pt x="37932" y="113149"/>
                  </a:lnTo>
                  <a:lnTo>
                    <a:pt x="46921" y="108356"/>
                  </a:lnTo>
                  <a:lnTo>
                    <a:pt x="83875" y="105919"/>
                  </a:lnTo>
                  <a:lnTo>
                    <a:pt x="123857" y="103370"/>
                  </a:lnTo>
                  <a:lnTo>
                    <a:pt x="161960" y="98387"/>
                  </a:lnTo>
                  <a:lnTo>
                    <a:pt x="196667" y="96794"/>
                  </a:lnTo>
                  <a:lnTo>
                    <a:pt x="213623" y="90636"/>
                  </a:lnTo>
                  <a:lnTo>
                    <a:pt x="227697" y="894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0" name="SMARTInkShape-758"/>
          <p:cNvSpPr/>
          <p:nvPr/>
        </p:nvSpPr>
        <p:spPr>
          <a:xfrm>
            <a:off x="4119959" y="5019874"/>
            <a:ext cx="233680" cy="797322"/>
          </a:xfrm>
          <a:custGeom>
            <a:avLst/>
            <a:gdLst/>
            <a:ahLst/>
            <a:cxnLst/>
            <a:rect l="0" t="0" r="0" b="0"/>
            <a:pathLst>
              <a:path w="233680" h="797322">
                <a:moveTo>
                  <a:pt x="0" y="0"/>
                </a:moveTo>
                <a:lnTo>
                  <a:pt x="4319" y="0"/>
                </a:lnTo>
                <a:lnTo>
                  <a:pt x="8850" y="4821"/>
                </a:lnTo>
                <a:lnTo>
                  <a:pt x="38142" y="37788"/>
                </a:lnTo>
                <a:lnTo>
                  <a:pt x="66747" y="69052"/>
                </a:lnTo>
                <a:lnTo>
                  <a:pt x="95712" y="109352"/>
                </a:lnTo>
                <a:lnTo>
                  <a:pt x="113954" y="140808"/>
                </a:lnTo>
                <a:lnTo>
                  <a:pt x="134115" y="175882"/>
                </a:lnTo>
                <a:lnTo>
                  <a:pt x="155129" y="214974"/>
                </a:lnTo>
                <a:lnTo>
                  <a:pt x="165795" y="235523"/>
                </a:lnTo>
                <a:lnTo>
                  <a:pt x="175617" y="257359"/>
                </a:lnTo>
                <a:lnTo>
                  <a:pt x="184877" y="280051"/>
                </a:lnTo>
                <a:lnTo>
                  <a:pt x="193763" y="303316"/>
                </a:lnTo>
                <a:lnTo>
                  <a:pt x="201495" y="326961"/>
                </a:lnTo>
                <a:lnTo>
                  <a:pt x="208457" y="350861"/>
                </a:lnTo>
                <a:lnTo>
                  <a:pt x="214907" y="374930"/>
                </a:lnTo>
                <a:lnTo>
                  <a:pt x="220111" y="400016"/>
                </a:lnTo>
                <a:lnTo>
                  <a:pt x="224484" y="425780"/>
                </a:lnTo>
                <a:lnTo>
                  <a:pt x="228303" y="451996"/>
                </a:lnTo>
                <a:lnTo>
                  <a:pt x="230850" y="477609"/>
                </a:lnTo>
                <a:lnTo>
                  <a:pt x="232547" y="502820"/>
                </a:lnTo>
                <a:lnTo>
                  <a:pt x="233679" y="527764"/>
                </a:lnTo>
                <a:lnTo>
                  <a:pt x="233530" y="552529"/>
                </a:lnTo>
                <a:lnTo>
                  <a:pt x="232526" y="577175"/>
                </a:lnTo>
                <a:lnTo>
                  <a:pt x="230953" y="601742"/>
                </a:lnTo>
                <a:lnTo>
                  <a:pt x="229000" y="625351"/>
                </a:lnTo>
                <a:lnTo>
                  <a:pt x="226794" y="648323"/>
                </a:lnTo>
                <a:lnTo>
                  <a:pt x="224420" y="670869"/>
                </a:lnTo>
                <a:lnTo>
                  <a:pt x="216960" y="710384"/>
                </a:lnTo>
                <a:lnTo>
                  <a:pt x="207618" y="744219"/>
                </a:lnTo>
                <a:lnTo>
                  <a:pt x="194002" y="779980"/>
                </a:lnTo>
                <a:lnTo>
                  <a:pt x="187127" y="79732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1" name="SMARTInkShape-759"/>
          <p:cNvSpPr/>
          <p:nvPr/>
        </p:nvSpPr>
        <p:spPr>
          <a:xfrm>
            <a:off x="3428998" y="5011738"/>
            <a:ext cx="113311" cy="545109"/>
          </a:xfrm>
          <a:custGeom>
            <a:avLst/>
            <a:gdLst/>
            <a:ahLst/>
            <a:cxnLst/>
            <a:rect l="0" t="0" r="0" b="0"/>
            <a:pathLst>
              <a:path w="113311" h="545109">
                <a:moveTo>
                  <a:pt x="113310" y="0"/>
                </a:moveTo>
                <a:lnTo>
                  <a:pt x="108990" y="0"/>
                </a:lnTo>
                <a:lnTo>
                  <a:pt x="107718" y="904"/>
                </a:lnTo>
                <a:lnTo>
                  <a:pt x="106870" y="2410"/>
                </a:lnTo>
                <a:lnTo>
                  <a:pt x="101190" y="15643"/>
                </a:lnTo>
                <a:lnTo>
                  <a:pt x="70430" y="53457"/>
                </a:lnTo>
                <a:lnTo>
                  <a:pt x="52174" y="90947"/>
                </a:lnTo>
                <a:lnTo>
                  <a:pt x="35532" y="122469"/>
                </a:lnTo>
                <a:lnTo>
                  <a:pt x="22465" y="157120"/>
                </a:lnTo>
                <a:lnTo>
                  <a:pt x="13271" y="183734"/>
                </a:lnTo>
                <a:lnTo>
                  <a:pt x="6171" y="213642"/>
                </a:lnTo>
                <a:lnTo>
                  <a:pt x="2413" y="245015"/>
                </a:lnTo>
                <a:lnTo>
                  <a:pt x="743" y="277942"/>
                </a:lnTo>
                <a:lnTo>
                  <a:pt x="0" y="313670"/>
                </a:lnTo>
                <a:lnTo>
                  <a:pt x="2081" y="350641"/>
                </a:lnTo>
                <a:lnTo>
                  <a:pt x="6923" y="388167"/>
                </a:lnTo>
                <a:lnTo>
                  <a:pt x="15102" y="425938"/>
                </a:lnTo>
                <a:lnTo>
                  <a:pt x="24763" y="461408"/>
                </a:lnTo>
                <a:lnTo>
                  <a:pt x="34180" y="493443"/>
                </a:lnTo>
                <a:lnTo>
                  <a:pt x="48222" y="5451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68" name="SMARTInkShape-Group339"/>
          <p:cNvGrpSpPr/>
          <p:nvPr/>
        </p:nvGrpSpPr>
        <p:grpSpPr>
          <a:xfrm>
            <a:off x="3558580" y="5198864"/>
            <a:ext cx="650875" cy="390526"/>
            <a:chOff x="3558580" y="5198864"/>
            <a:chExt cx="650875" cy="390526"/>
          </a:xfrm>
        </p:grpSpPr>
        <p:sp>
          <p:nvSpPr>
            <p:cNvPr id="1462" name="SMARTInkShape-760"/>
            <p:cNvSpPr/>
            <p:nvPr/>
          </p:nvSpPr>
          <p:spPr>
            <a:xfrm>
              <a:off x="4063007" y="5198864"/>
              <a:ext cx="130177" cy="178992"/>
            </a:xfrm>
            <a:custGeom>
              <a:avLst/>
              <a:gdLst/>
              <a:ahLst/>
              <a:cxnLst/>
              <a:rect l="0" t="0" r="0" b="0"/>
              <a:pathLst>
                <a:path w="130177" h="178992">
                  <a:moveTo>
                    <a:pt x="0" y="0"/>
                  </a:moveTo>
                  <a:lnTo>
                    <a:pt x="0" y="4319"/>
                  </a:lnTo>
                  <a:lnTo>
                    <a:pt x="2411" y="8850"/>
                  </a:lnTo>
                  <a:lnTo>
                    <a:pt x="4320" y="11324"/>
                  </a:lnTo>
                  <a:lnTo>
                    <a:pt x="6440" y="18893"/>
                  </a:lnTo>
                  <a:lnTo>
                    <a:pt x="8107" y="58437"/>
                  </a:lnTo>
                  <a:lnTo>
                    <a:pt x="8135" y="97795"/>
                  </a:lnTo>
                  <a:lnTo>
                    <a:pt x="9041" y="133648"/>
                  </a:lnTo>
                  <a:lnTo>
                    <a:pt x="12455" y="144073"/>
                  </a:lnTo>
                  <a:lnTo>
                    <a:pt x="19397" y="152323"/>
                  </a:lnTo>
                  <a:lnTo>
                    <a:pt x="38585" y="164985"/>
                  </a:lnTo>
                  <a:lnTo>
                    <a:pt x="66281" y="175287"/>
                  </a:lnTo>
                  <a:lnTo>
                    <a:pt x="100278" y="178260"/>
                  </a:lnTo>
                  <a:lnTo>
                    <a:pt x="130176" y="1789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3" name="SMARTInkShape-761"/>
            <p:cNvSpPr/>
            <p:nvPr/>
          </p:nvSpPr>
          <p:spPr>
            <a:xfrm>
              <a:off x="3949105" y="5459214"/>
              <a:ext cx="8137" cy="122041"/>
            </a:xfrm>
            <a:custGeom>
              <a:avLst/>
              <a:gdLst/>
              <a:ahLst/>
              <a:cxnLst/>
              <a:rect l="0" t="0" r="0" b="0"/>
              <a:pathLst>
                <a:path w="8137" h="122041">
                  <a:moveTo>
                    <a:pt x="0" y="0"/>
                  </a:moveTo>
                  <a:lnTo>
                    <a:pt x="904" y="38147"/>
                  </a:lnTo>
                  <a:lnTo>
                    <a:pt x="7004" y="62756"/>
                  </a:lnTo>
                  <a:lnTo>
                    <a:pt x="8069" y="102157"/>
                  </a:lnTo>
                  <a:lnTo>
                    <a:pt x="8136" y="122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4" name="SMARTInkShape-762"/>
            <p:cNvSpPr/>
            <p:nvPr/>
          </p:nvSpPr>
          <p:spPr>
            <a:xfrm>
              <a:off x="3558580" y="5337175"/>
              <a:ext cx="89496" cy="8137"/>
            </a:xfrm>
            <a:custGeom>
              <a:avLst/>
              <a:gdLst/>
              <a:ahLst/>
              <a:cxnLst/>
              <a:rect l="0" t="0" r="0" b="0"/>
              <a:pathLst>
                <a:path w="89496" h="8137">
                  <a:moveTo>
                    <a:pt x="0" y="8136"/>
                  </a:moveTo>
                  <a:lnTo>
                    <a:pt x="0" y="3817"/>
                  </a:lnTo>
                  <a:lnTo>
                    <a:pt x="904" y="2545"/>
                  </a:lnTo>
                  <a:lnTo>
                    <a:pt x="2410" y="1696"/>
                  </a:lnTo>
                  <a:lnTo>
                    <a:pt x="11260" y="503"/>
                  </a:lnTo>
                  <a:lnTo>
                    <a:pt x="46286" y="29"/>
                  </a:lnTo>
                  <a:lnTo>
                    <a:pt x="85855" y="2"/>
                  </a:lnTo>
                  <a:lnTo>
                    <a:pt x="894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5" name="SMARTInkShape-763"/>
            <p:cNvSpPr/>
            <p:nvPr/>
          </p:nvSpPr>
          <p:spPr>
            <a:xfrm>
              <a:off x="3688755" y="5256319"/>
              <a:ext cx="170238" cy="282482"/>
            </a:xfrm>
            <a:custGeom>
              <a:avLst/>
              <a:gdLst/>
              <a:ahLst/>
              <a:cxnLst/>
              <a:rect l="0" t="0" r="0" b="0"/>
              <a:pathLst>
                <a:path w="170238" h="282482">
                  <a:moveTo>
                    <a:pt x="0" y="7633"/>
                  </a:moveTo>
                  <a:lnTo>
                    <a:pt x="11323" y="7633"/>
                  </a:lnTo>
                  <a:lnTo>
                    <a:pt x="49045" y="0"/>
                  </a:lnTo>
                  <a:lnTo>
                    <a:pt x="59765" y="624"/>
                  </a:lnTo>
                  <a:lnTo>
                    <a:pt x="97637" y="15993"/>
                  </a:lnTo>
                  <a:lnTo>
                    <a:pt x="135599" y="34766"/>
                  </a:lnTo>
                  <a:lnTo>
                    <a:pt x="156390" y="46507"/>
                  </a:lnTo>
                  <a:lnTo>
                    <a:pt x="166167" y="59329"/>
                  </a:lnTo>
                  <a:lnTo>
                    <a:pt x="169465" y="69255"/>
                  </a:lnTo>
                  <a:lnTo>
                    <a:pt x="170237" y="75097"/>
                  </a:lnTo>
                  <a:lnTo>
                    <a:pt x="168169" y="80708"/>
                  </a:lnTo>
                  <a:lnTo>
                    <a:pt x="166352" y="83469"/>
                  </a:lnTo>
                  <a:lnTo>
                    <a:pt x="129893" y="111700"/>
                  </a:lnTo>
                  <a:lnTo>
                    <a:pt x="90202" y="137763"/>
                  </a:lnTo>
                  <a:lnTo>
                    <a:pt x="87254" y="140490"/>
                  </a:lnTo>
                  <a:lnTo>
                    <a:pt x="83979" y="148341"/>
                  </a:lnTo>
                  <a:lnTo>
                    <a:pt x="81876" y="168113"/>
                  </a:lnTo>
                  <a:lnTo>
                    <a:pt x="85832" y="184052"/>
                  </a:lnTo>
                  <a:lnTo>
                    <a:pt x="95099" y="194822"/>
                  </a:lnTo>
                  <a:lnTo>
                    <a:pt x="135450" y="232730"/>
                  </a:lnTo>
                  <a:lnTo>
                    <a:pt x="160288" y="253407"/>
                  </a:lnTo>
                  <a:lnTo>
                    <a:pt x="167724" y="266075"/>
                  </a:lnTo>
                  <a:lnTo>
                    <a:pt x="168767" y="269424"/>
                  </a:lnTo>
                  <a:lnTo>
                    <a:pt x="168559" y="271654"/>
                  </a:lnTo>
                  <a:lnTo>
                    <a:pt x="167516" y="273143"/>
                  </a:lnTo>
                  <a:lnTo>
                    <a:pt x="159347" y="279850"/>
                  </a:lnTo>
                  <a:lnTo>
                    <a:pt x="149468" y="282297"/>
                  </a:lnTo>
                  <a:lnTo>
                    <a:pt x="136941" y="282481"/>
                  </a:lnTo>
                  <a:lnTo>
                    <a:pt x="97581" y="276796"/>
                  </a:lnTo>
                  <a:lnTo>
                    <a:pt x="57209" y="276131"/>
                  </a:lnTo>
                  <a:lnTo>
                    <a:pt x="48815" y="2761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6" name="SMARTInkShape-764"/>
            <p:cNvSpPr/>
            <p:nvPr/>
          </p:nvSpPr>
          <p:spPr>
            <a:xfrm>
              <a:off x="4176911" y="5207000"/>
              <a:ext cx="32544" cy="382390"/>
            </a:xfrm>
            <a:custGeom>
              <a:avLst/>
              <a:gdLst/>
              <a:ahLst/>
              <a:cxnLst/>
              <a:rect l="0" t="0" r="0" b="0"/>
              <a:pathLst>
                <a:path w="32544" h="382390">
                  <a:moveTo>
                    <a:pt x="0" y="0"/>
                  </a:moveTo>
                  <a:lnTo>
                    <a:pt x="904" y="13895"/>
                  </a:lnTo>
                  <a:lnTo>
                    <a:pt x="7005" y="53894"/>
                  </a:lnTo>
                  <a:lnTo>
                    <a:pt x="7800" y="89091"/>
                  </a:lnTo>
                  <a:lnTo>
                    <a:pt x="8037" y="128147"/>
                  </a:lnTo>
                  <a:lnTo>
                    <a:pt x="10502" y="157297"/>
                  </a:lnTo>
                  <a:lnTo>
                    <a:pt x="14611" y="188333"/>
                  </a:lnTo>
                  <a:lnTo>
                    <a:pt x="19451" y="220207"/>
                  </a:lnTo>
                  <a:lnTo>
                    <a:pt x="24615" y="254863"/>
                  </a:lnTo>
                  <a:lnTo>
                    <a:pt x="29020" y="290455"/>
                  </a:lnTo>
                  <a:lnTo>
                    <a:pt x="30978" y="324354"/>
                  </a:lnTo>
                  <a:lnTo>
                    <a:pt x="32079" y="360975"/>
                  </a:lnTo>
                  <a:lnTo>
                    <a:pt x="32543" y="3823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7" name="SMARTInkShape-765"/>
            <p:cNvSpPr/>
            <p:nvPr/>
          </p:nvSpPr>
          <p:spPr>
            <a:xfrm>
              <a:off x="3924697" y="5329039"/>
              <a:ext cx="81360" cy="8137"/>
            </a:xfrm>
            <a:custGeom>
              <a:avLst/>
              <a:gdLst/>
              <a:ahLst/>
              <a:cxnLst/>
              <a:rect l="0" t="0" r="0" b="0"/>
              <a:pathLst>
                <a:path w="81360" h="8137">
                  <a:moveTo>
                    <a:pt x="0" y="0"/>
                  </a:moveTo>
                  <a:lnTo>
                    <a:pt x="38485" y="0"/>
                  </a:lnTo>
                  <a:lnTo>
                    <a:pt x="81359" y="8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0" name="SMARTInkShape-Group340"/>
          <p:cNvGrpSpPr/>
          <p:nvPr/>
        </p:nvGrpSpPr>
        <p:grpSpPr>
          <a:xfrm>
            <a:off x="2953344" y="2579092"/>
            <a:ext cx="1165958" cy="1079952"/>
            <a:chOff x="2953344" y="2579092"/>
            <a:chExt cx="1165958" cy="1079952"/>
          </a:xfrm>
        </p:grpSpPr>
        <p:sp>
          <p:nvSpPr>
            <p:cNvPr id="1469" name="SMARTInkShape-766"/>
            <p:cNvSpPr/>
            <p:nvPr/>
          </p:nvSpPr>
          <p:spPr>
            <a:xfrm>
              <a:off x="3501992" y="2815035"/>
              <a:ext cx="48452" cy="349846"/>
            </a:xfrm>
            <a:custGeom>
              <a:avLst/>
              <a:gdLst/>
              <a:ahLst/>
              <a:cxnLst/>
              <a:rect l="0" t="0" r="0" b="0"/>
              <a:pathLst>
                <a:path w="48452" h="349846">
                  <a:moveTo>
                    <a:pt x="15908" y="0"/>
                  </a:moveTo>
                  <a:lnTo>
                    <a:pt x="15908" y="11323"/>
                  </a:lnTo>
                  <a:lnTo>
                    <a:pt x="13497" y="16483"/>
                  </a:lnTo>
                  <a:lnTo>
                    <a:pt x="11588" y="19124"/>
                  </a:lnTo>
                  <a:lnTo>
                    <a:pt x="7622" y="54033"/>
                  </a:lnTo>
                  <a:lnTo>
                    <a:pt x="1481" y="88918"/>
                  </a:lnTo>
                  <a:lnTo>
                    <a:pt x="0" y="126244"/>
                  </a:lnTo>
                  <a:lnTo>
                    <a:pt x="612" y="162846"/>
                  </a:lnTo>
                  <a:lnTo>
                    <a:pt x="6153" y="193391"/>
                  </a:lnTo>
                  <a:lnTo>
                    <a:pt x="16123" y="233697"/>
                  </a:lnTo>
                  <a:lnTo>
                    <a:pt x="22479" y="268042"/>
                  </a:lnTo>
                  <a:lnTo>
                    <a:pt x="32688" y="306696"/>
                  </a:lnTo>
                  <a:lnTo>
                    <a:pt x="38055" y="324705"/>
                  </a:lnTo>
                  <a:lnTo>
                    <a:pt x="40215" y="335056"/>
                  </a:lnTo>
                  <a:lnTo>
                    <a:pt x="48451" y="349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0" name="SMARTInkShape-767"/>
            <p:cNvSpPr/>
            <p:nvPr/>
          </p:nvSpPr>
          <p:spPr>
            <a:xfrm>
              <a:off x="3761978" y="3270647"/>
              <a:ext cx="1" cy="73224"/>
            </a:xfrm>
            <a:custGeom>
              <a:avLst/>
              <a:gdLst/>
              <a:ahLst/>
              <a:cxnLst/>
              <a:rect l="0" t="0" r="0" b="0"/>
              <a:pathLst>
                <a:path w="1" h="73224">
                  <a:moveTo>
                    <a:pt x="0" y="0"/>
                  </a:moveTo>
                  <a:lnTo>
                    <a:pt x="0" y="38555"/>
                  </a:lnTo>
                  <a:lnTo>
                    <a:pt x="0" y="732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1" name="SMARTInkShape-768"/>
            <p:cNvSpPr/>
            <p:nvPr/>
          </p:nvSpPr>
          <p:spPr>
            <a:xfrm>
              <a:off x="3452812" y="3343870"/>
              <a:ext cx="40681" cy="315174"/>
            </a:xfrm>
            <a:custGeom>
              <a:avLst/>
              <a:gdLst/>
              <a:ahLst/>
              <a:cxnLst/>
              <a:rect l="0" t="0" r="0" b="0"/>
              <a:pathLst>
                <a:path w="40681" h="315174">
                  <a:moveTo>
                    <a:pt x="0" y="0"/>
                  </a:moveTo>
                  <a:lnTo>
                    <a:pt x="0" y="35732"/>
                  </a:lnTo>
                  <a:lnTo>
                    <a:pt x="904" y="73643"/>
                  </a:lnTo>
                  <a:lnTo>
                    <a:pt x="6440" y="108261"/>
                  </a:lnTo>
                  <a:lnTo>
                    <a:pt x="7801" y="145333"/>
                  </a:lnTo>
                  <a:lnTo>
                    <a:pt x="8974" y="185267"/>
                  </a:lnTo>
                  <a:lnTo>
                    <a:pt x="16973" y="225564"/>
                  </a:lnTo>
                  <a:lnTo>
                    <a:pt x="27259" y="259907"/>
                  </a:lnTo>
                  <a:lnTo>
                    <a:pt x="36399" y="297803"/>
                  </a:lnTo>
                  <a:lnTo>
                    <a:pt x="40304" y="315173"/>
                  </a:lnTo>
                  <a:lnTo>
                    <a:pt x="40429" y="314979"/>
                  </a:lnTo>
                  <a:lnTo>
                    <a:pt x="40680" y="3091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2" name="SMARTInkShape-769"/>
            <p:cNvSpPr/>
            <p:nvPr/>
          </p:nvSpPr>
          <p:spPr>
            <a:xfrm>
              <a:off x="2953344" y="2579092"/>
              <a:ext cx="287935" cy="740372"/>
            </a:xfrm>
            <a:custGeom>
              <a:avLst/>
              <a:gdLst/>
              <a:ahLst/>
              <a:cxnLst/>
              <a:rect l="0" t="0" r="0" b="0"/>
              <a:pathLst>
                <a:path w="287935" h="740372">
                  <a:moveTo>
                    <a:pt x="287934" y="0"/>
                  </a:moveTo>
                  <a:lnTo>
                    <a:pt x="267561" y="904"/>
                  </a:lnTo>
                  <a:lnTo>
                    <a:pt x="233009" y="11324"/>
                  </a:lnTo>
                  <a:lnTo>
                    <a:pt x="192344" y="30094"/>
                  </a:lnTo>
                  <a:lnTo>
                    <a:pt x="160272" y="56728"/>
                  </a:lnTo>
                  <a:lnTo>
                    <a:pt x="127868" y="89329"/>
                  </a:lnTo>
                  <a:lnTo>
                    <a:pt x="106205" y="117445"/>
                  </a:lnTo>
                  <a:lnTo>
                    <a:pt x="84524" y="148021"/>
                  </a:lnTo>
                  <a:lnTo>
                    <a:pt x="63739" y="180595"/>
                  </a:lnTo>
                  <a:lnTo>
                    <a:pt x="45461" y="216165"/>
                  </a:lnTo>
                  <a:lnTo>
                    <a:pt x="30708" y="253067"/>
                  </a:lnTo>
                  <a:lnTo>
                    <a:pt x="19028" y="291465"/>
                  </a:lnTo>
                  <a:lnTo>
                    <a:pt x="14648" y="311829"/>
                  </a:lnTo>
                  <a:lnTo>
                    <a:pt x="10824" y="332637"/>
                  </a:lnTo>
                  <a:lnTo>
                    <a:pt x="7371" y="353741"/>
                  </a:lnTo>
                  <a:lnTo>
                    <a:pt x="4165" y="375042"/>
                  </a:lnTo>
                  <a:lnTo>
                    <a:pt x="1123" y="396475"/>
                  </a:lnTo>
                  <a:lnTo>
                    <a:pt x="0" y="417996"/>
                  </a:lnTo>
                  <a:lnTo>
                    <a:pt x="154" y="439575"/>
                  </a:lnTo>
                  <a:lnTo>
                    <a:pt x="1161" y="461193"/>
                  </a:lnTo>
                  <a:lnTo>
                    <a:pt x="3641" y="481932"/>
                  </a:lnTo>
                  <a:lnTo>
                    <a:pt x="11217" y="521851"/>
                  </a:lnTo>
                  <a:lnTo>
                    <a:pt x="25433" y="560687"/>
                  </a:lnTo>
                  <a:lnTo>
                    <a:pt x="43804" y="599039"/>
                  </a:lnTo>
                  <a:lnTo>
                    <a:pt x="64022" y="637178"/>
                  </a:lnTo>
                  <a:lnTo>
                    <a:pt x="85061" y="670401"/>
                  </a:lnTo>
                  <a:lnTo>
                    <a:pt x="112414" y="709695"/>
                  </a:lnTo>
                  <a:lnTo>
                    <a:pt x="133351" y="7403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3" name="SMARTInkShape-770"/>
            <p:cNvSpPr/>
            <p:nvPr/>
          </p:nvSpPr>
          <p:spPr>
            <a:xfrm>
              <a:off x="3054151" y="2985889"/>
              <a:ext cx="244080" cy="8137"/>
            </a:xfrm>
            <a:custGeom>
              <a:avLst/>
              <a:gdLst/>
              <a:ahLst/>
              <a:cxnLst/>
              <a:rect l="0" t="0" r="0" b="0"/>
              <a:pathLst>
                <a:path w="244080" h="8137">
                  <a:moveTo>
                    <a:pt x="0" y="0"/>
                  </a:moveTo>
                  <a:lnTo>
                    <a:pt x="28286" y="904"/>
                  </a:lnTo>
                  <a:lnTo>
                    <a:pt x="58712" y="7005"/>
                  </a:lnTo>
                  <a:lnTo>
                    <a:pt x="97863" y="7987"/>
                  </a:lnTo>
                  <a:lnTo>
                    <a:pt x="134540" y="8107"/>
                  </a:lnTo>
                  <a:lnTo>
                    <a:pt x="171014" y="8130"/>
                  </a:lnTo>
                  <a:lnTo>
                    <a:pt x="209691" y="8135"/>
                  </a:lnTo>
                  <a:lnTo>
                    <a:pt x="244079" y="8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4" name="SMARTInkShape-771"/>
            <p:cNvSpPr/>
            <p:nvPr/>
          </p:nvSpPr>
          <p:spPr>
            <a:xfrm>
              <a:off x="3347045" y="2839442"/>
              <a:ext cx="178992" cy="146297"/>
            </a:xfrm>
            <a:custGeom>
              <a:avLst/>
              <a:gdLst/>
              <a:ahLst/>
              <a:cxnLst/>
              <a:rect l="0" t="0" r="0" b="0"/>
              <a:pathLst>
                <a:path w="178992" h="146297">
                  <a:moveTo>
                    <a:pt x="0" y="0"/>
                  </a:moveTo>
                  <a:lnTo>
                    <a:pt x="7005" y="0"/>
                  </a:lnTo>
                  <a:lnTo>
                    <a:pt x="19361" y="11324"/>
                  </a:lnTo>
                  <a:lnTo>
                    <a:pt x="22165" y="16484"/>
                  </a:lnTo>
                  <a:lnTo>
                    <a:pt x="24315" y="21790"/>
                  </a:lnTo>
                  <a:lnTo>
                    <a:pt x="29704" y="29860"/>
                  </a:lnTo>
                  <a:lnTo>
                    <a:pt x="31702" y="38880"/>
                  </a:lnTo>
                  <a:lnTo>
                    <a:pt x="32433" y="58534"/>
                  </a:lnTo>
                  <a:lnTo>
                    <a:pt x="24740" y="96162"/>
                  </a:lnTo>
                  <a:lnTo>
                    <a:pt x="24437" y="120567"/>
                  </a:lnTo>
                  <a:lnTo>
                    <a:pt x="26236" y="124674"/>
                  </a:lnTo>
                  <a:lnTo>
                    <a:pt x="33055" y="131648"/>
                  </a:lnTo>
                  <a:lnTo>
                    <a:pt x="47059" y="140656"/>
                  </a:lnTo>
                  <a:lnTo>
                    <a:pt x="62659" y="144731"/>
                  </a:lnTo>
                  <a:lnTo>
                    <a:pt x="99263" y="146296"/>
                  </a:lnTo>
                  <a:lnTo>
                    <a:pt x="129593" y="145513"/>
                  </a:lnTo>
                  <a:lnTo>
                    <a:pt x="168251" y="136401"/>
                  </a:lnTo>
                  <a:lnTo>
                    <a:pt x="178991" y="130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5" name="SMARTInkShape-772"/>
            <p:cNvSpPr/>
            <p:nvPr/>
          </p:nvSpPr>
          <p:spPr>
            <a:xfrm>
              <a:off x="3631803" y="3075384"/>
              <a:ext cx="16273" cy="40681"/>
            </a:xfrm>
            <a:custGeom>
              <a:avLst/>
              <a:gdLst/>
              <a:ahLst/>
              <a:cxnLst/>
              <a:rect l="0" t="0" r="0" b="0"/>
              <a:pathLst>
                <a:path w="16273" h="40681">
                  <a:moveTo>
                    <a:pt x="0" y="0"/>
                  </a:moveTo>
                  <a:lnTo>
                    <a:pt x="0" y="19125"/>
                  </a:lnTo>
                  <a:lnTo>
                    <a:pt x="2410" y="24471"/>
                  </a:lnTo>
                  <a:lnTo>
                    <a:pt x="16272" y="40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6" name="SMARTInkShape-773"/>
            <p:cNvSpPr/>
            <p:nvPr/>
          </p:nvSpPr>
          <p:spPr>
            <a:xfrm>
              <a:off x="3680619" y="2848081"/>
              <a:ext cx="169054" cy="251571"/>
            </a:xfrm>
            <a:custGeom>
              <a:avLst/>
              <a:gdLst/>
              <a:ahLst/>
              <a:cxnLst/>
              <a:rect l="0" t="0" r="0" b="0"/>
              <a:pathLst>
                <a:path w="169054" h="251571">
                  <a:moveTo>
                    <a:pt x="0" y="7633"/>
                  </a:moveTo>
                  <a:lnTo>
                    <a:pt x="0" y="3314"/>
                  </a:lnTo>
                  <a:lnTo>
                    <a:pt x="904" y="2042"/>
                  </a:lnTo>
                  <a:lnTo>
                    <a:pt x="2410" y="1194"/>
                  </a:lnTo>
                  <a:lnTo>
                    <a:pt x="11260" y="0"/>
                  </a:lnTo>
                  <a:lnTo>
                    <a:pt x="21276" y="625"/>
                  </a:lnTo>
                  <a:lnTo>
                    <a:pt x="61929" y="10851"/>
                  </a:lnTo>
                  <a:lnTo>
                    <a:pt x="102598" y="15702"/>
                  </a:lnTo>
                  <a:lnTo>
                    <a:pt x="141710" y="26965"/>
                  </a:lnTo>
                  <a:lnTo>
                    <a:pt x="158535" y="37534"/>
                  </a:lnTo>
                  <a:lnTo>
                    <a:pt x="164777" y="42920"/>
                  </a:lnTo>
                  <a:lnTo>
                    <a:pt x="168153" y="50737"/>
                  </a:lnTo>
                  <a:lnTo>
                    <a:pt x="169053" y="55353"/>
                  </a:lnTo>
                  <a:lnTo>
                    <a:pt x="167845" y="59334"/>
                  </a:lnTo>
                  <a:lnTo>
                    <a:pt x="161683" y="66168"/>
                  </a:lnTo>
                  <a:lnTo>
                    <a:pt x="142090" y="77922"/>
                  </a:lnTo>
                  <a:lnTo>
                    <a:pt x="105193" y="91675"/>
                  </a:lnTo>
                  <a:lnTo>
                    <a:pt x="65539" y="103655"/>
                  </a:lnTo>
                  <a:lnTo>
                    <a:pt x="58357" y="106960"/>
                  </a:lnTo>
                  <a:lnTo>
                    <a:pt x="55176" y="109107"/>
                  </a:lnTo>
                  <a:lnTo>
                    <a:pt x="51642" y="113903"/>
                  </a:lnTo>
                  <a:lnTo>
                    <a:pt x="50700" y="116447"/>
                  </a:lnTo>
                  <a:lnTo>
                    <a:pt x="51880" y="119951"/>
                  </a:lnTo>
                  <a:lnTo>
                    <a:pt x="58012" y="128667"/>
                  </a:lnTo>
                  <a:lnTo>
                    <a:pt x="75948" y="139419"/>
                  </a:lnTo>
                  <a:lnTo>
                    <a:pt x="114262" y="156345"/>
                  </a:lnTo>
                  <a:lnTo>
                    <a:pt x="147230" y="175907"/>
                  </a:lnTo>
                  <a:lnTo>
                    <a:pt x="157727" y="189274"/>
                  </a:lnTo>
                  <a:lnTo>
                    <a:pt x="160500" y="196239"/>
                  </a:lnTo>
                  <a:lnTo>
                    <a:pt x="160336" y="199362"/>
                  </a:lnTo>
                  <a:lnTo>
                    <a:pt x="157742" y="205243"/>
                  </a:lnTo>
                  <a:lnTo>
                    <a:pt x="132604" y="224570"/>
                  </a:lnTo>
                  <a:lnTo>
                    <a:pt x="92568" y="249300"/>
                  </a:lnTo>
                  <a:lnTo>
                    <a:pt x="89675" y="251570"/>
                  </a:lnTo>
                  <a:lnTo>
                    <a:pt x="89495" y="243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7" name="SMARTInkShape-774"/>
            <p:cNvSpPr/>
            <p:nvPr/>
          </p:nvSpPr>
          <p:spPr>
            <a:xfrm>
              <a:off x="3428404" y="3400822"/>
              <a:ext cx="178992" cy="8137"/>
            </a:xfrm>
            <a:custGeom>
              <a:avLst/>
              <a:gdLst/>
              <a:ahLst/>
              <a:cxnLst/>
              <a:rect l="0" t="0" r="0" b="0"/>
              <a:pathLst>
                <a:path w="178992" h="8137">
                  <a:moveTo>
                    <a:pt x="0" y="8136"/>
                  </a:moveTo>
                  <a:lnTo>
                    <a:pt x="36572" y="8136"/>
                  </a:lnTo>
                  <a:lnTo>
                    <a:pt x="68294" y="5725"/>
                  </a:lnTo>
                  <a:lnTo>
                    <a:pt x="98581" y="1696"/>
                  </a:lnTo>
                  <a:lnTo>
                    <a:pt x="136892" y="335"/>
                  </a:lnTo>
                  <a:lnTo>
                    <a:pt x="1789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8" name="SMARTInkShape-775"/>
            <p:cNvSpPr/>
            <p:nvPr/>
          </p:nvSpPr>
          <p:spPr>
            <a:xfrm>
              <a:off x="3363317" y="3295156"/>
              <a:ext cx="309166" cy="56851"/>
            </a:xfrm>
            <a:custGeom>
              <a:avLst/>
              <a:gdLst/>
              <a:ahLst/>
              <a:cxnLst/>
              <a:rect l="0" t="0" r="0" b="0"/>
              <a:pathLst>
                <a:path w="309166" h="56851">
                  <a:moveTo>
                    <a:pt x="0" y="56850"/>
                  </a:moveTo>
                  <a:lnTo>
                    <a:pt x="34768" y="26401"/>
                  </a:lnTo>
                  <a:lnTo>
                    <a:pt x="67335" y="11696"/>
                  </a:lnTo>
                  <a:lnTo>
                    <a:pt x="102616" y="3796"/>
                  </a:lnTo>
                  <a:lnTo>
                    <a:pt x="141696" y="1054"/>
                  </a:lnTo>
                  <a:lnTo>
                    <a:pt x="181902" y="241"/>
                  </a:lnTo>
                  <a:lnTo>
                    <a:pt x="220633" y="0"/>
                  </a:lnTo>
                  <a:lnTo>
                    <a:pt x="258933" y="2330"/>
                  </a:lnTo>
                  <a:lnTo>
                    <a:pt x="297780" y="13973"/>
                  </a:lnTo>
                  <a:lnTo>
                    <a:pt x="309165" y="16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9" name="SMARTInkShape-776"/>
            <p:cNvSpPr/>
            <p:nvPr/>
          </p:nvSpPr>
          <p:spPr>
            <a:xfrm>
              <a:off x="3916561" y="2692996"/>
              <a:ext cx="202741" cy="691555"/>
            </a:xfrm>
            <a:custGeom>
              <a:avLst/>
              <a:gdLst/>
              <a:ahLst/>
              <a:cxnLst/>
              <a:rect l="0" t="0" r="0" b="0"/>
              <a:pathLst>
                <a:path w="202741" h="691555">
                  <a:moveTo>
                    <a:pt x="40680" y="0"/>
                  </a:moveTo>
                  <a:lnTo>
                    <a:pt x="44998" y="4318"/>
                  </a:lnTo>
                  <a:lnTo>
                    <a:pt x="47119" y="11260"/>
                  </a:lnTo>
                  <a:lnTo>
                    <a:pt x="47685" y="15643"/>
                  </a:lnTo>
                  <a:lnTo>
                    <a:pt x="53134" y="25333"/>
                  </a:lnTo>
                  <a:lnTo>
                    <a:pt x="63956" y="43364"/>
                  </a:lnTo>
                  <a:lnTo>
                    <a:pt x="84994" y="82616"/>
                  </a:lnTo>
                  <a:lnTo>
                    <a:pt x="101520" y="114175"/>
                  </a:lnTo>
                  <a:lnTo>
                    <a:pt x="115631" y="142047"/>
                  </a:lnTo>
                  <a:lnTo>
                    <a:pt x="130943" y="172515"/>
                  </a:lnTo>
                  <a:lnTo>
                    <a:pt x="146788" y="204136"/>
                  </a:lnTo>
                  <a:lnTo>
                    <a:pt x="162870" y="236270"/>
                  </a:lnTo>
                  <a:lnTo>
                    <a:pt x="176647" y="271042"/>
                  </a:lnTo>
                  <a:lnTo>
                    <a:pt x="187893" y="306685"/>
                  </a:lnTo>
                  <a:lnTo>
                    <a:pt x="195904" y="340607"/>
                  </a:lnTo>
                  <a:lnTo>
                    <a:pt x="200068" y="376173"/>
                  </a:lnTo>
                  <a:lnTo>
                    <a:pt x="201918" y="412170"/>
                  </a:lnTo>
                  <a:lnTo>
                    <a:pt x="202740" y="446248"/>
                  </a:lnTo>
                  <a:lnTo>
                    <a:pt x="198285" y="479474"/>
                  </a:lnTo>
                  <a:lnTo>
                    <a:pt x="189374" y="511417"/>
                  </a:lnTo>
                  <a:lnTo>
                    <a:pt x="176373" y="540680"/>
                  </a:lnTo>
                  <a:lnTo>
                    <a:pt x="153807" y="578248"/>
                  </a:lnTo>
                  <a:lnTo>
                    <a:pt x="125626" y="612280"/>
                  </a:lnTo>
                  <a:lnTo>
                    <a:pt x="94375" y="640945"/>
                  </a:lnTo>
                  <a:lnTo>
                    <a:pt x="62214" y="662296"/>
                  </a:lnTo>
                  <a:lnTo>
                    <a:pt x="26351" y="679213"/>
                  </a:lnTo>
                  <a:lnTo>
                    <a:pt x="0" y="6915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4" name="SMARTInkShape-Group341"/>
          <p:cNvGrpSpPr/>
          <p:nvPr/>
        </p:nvGrpSpPr>
        <p:grpSpPr>
          <a:xfrm>
            <a:off x="4707937" y="2465189"/>
            <a:ext cx="1950436" cy="1200326"/>
            <a:chOff x="4707937" y="2465189"/>
            <a:chExt cx="1950436" cy="1200326"/>
          </a:xfrm>
        </p:grpSpPr>
        <p:sp>
          <p:nvSpPr>
            <p:cNvPr id="1481" name="SMARTInkShape-777"/>
            <p:cNvSpPr/>
            <p:nvPr/>
          </p:nvSpPr>
          <p:spPr>
            <a:xfrm>
              <a:off x="4707937" y="2465189"/>
              <a:ext cx="136121" cy="130176"/>
            </a:xfrm>
            <a:custGeom>
              <a:avLst/>
              <a:gdLst/>
              <a:ahLst/>
              <a:cxnLst/>
              <a:rect l="0" t="0" r="0" b="0"/>
              <a:pathLst>
                <a:path w="136121" h="130176">
                  <a:moveTo>
                    <a:pt x="136120" y="0"/>
                  </a:moveTo>
                  <a:lnTo>
                    <a:pt x="131802" y="0"/>
                  </a:lnTo>
                  <a:lnTo>
                    <a:pt x="130529" y="904"/>
                  </a:lnTo>
                  <a:lnTo>
                    <a:pt x="129681" y="2411"/>
                  </a:lnTo>
                  <a:lnTo>
                    <a:pt x="129115" y="4319"/>
                  </a:lnTo>
                  <a:lnTo>
                    <a:pt x="127834" y="5592"/>
                  </a:lnTo>
                  <a:lnTo>
                    <a:pt x="102695" y="19248"/>
                  </a:lnTo>
                  <a:lnTo>
                    <a:pt x="91433" y="27538"/>
                  </a:lnTo>
                  <a:lnTo>
                    <a:pt x="51865" y="46807"/>
                  </a:lnTo>
                  <a:lnTo>
                    <a:pt x="13090" y="70644"/>
                  </a:lnTo>
                  <a:lnTo>
                    <a:pt x="2739" y="84010"/>
                  </a:lnTo>
                  <a:lnTo>
                    <a:pt x="0" y="90975"/>
                  </a:lnTo>
                  <a:lnTo>
                    <a:pt x="174" y="94098"/>
                  </a:lnTo>
                  <a:lnTo>
                    <a:pt x="2778" y="99978"/>
                  </a:lnTo>
                  <a:lnTo>
                    <a:pt x="5642" y="101908"/>
                  </a:lnTo>
                  <a:lnTo>
                    <a:pt x="45602" y="111924"/>
                  </a:lnTo>
                  <a:lnTo>
                    <a:pt x="78967" y="119773"/>
                  </a:lnTo>
                  <a:lnTo>
                    <a:pt x="101106" y="123779"/>
                  </a:lnTo>
                  <a:lnTo>
                    <a:pt x="119849" y="130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2" name="SMARTInkShape-778"/>
            <p:cNvSpPr/>
            <p:nvPr/>
          </p:nvSpPr>
          <p:spPr>
            <a:xfrm>
              <a:off x="4819650" y="2514159"/>
              <a:ext cx="1505141" cy="414780"/>
            </a:xfrm>
            <a:custGeom>
              <a:avLst/>
              <a:gdLst/>
              <a:ahLst/>
              <a:cxnLst/>
              <a:rect l="0" t="0" r="0" b="0"/>
              <a:pathLst>
                <a:path w="1505141" h="414780">
                  <a:moveTo>
                    <a:pt x="1497012" y="414779"/>
                  </a:moveTo>
                  <a:lnTo>
                    <a:pt x="1501331" y="414779"/>
                  </a:lnTo>
                  <a:lnTo>
                    <a:pt x="1502604" y="413874"/>
                  </a:lnTo>
                  <a:lnTo>
                    <a:pt x="1503452" y="412368"/>
                  </a:lnTo>
                  <a:lnTo>
                    <a:pt x="1504925" y="406493"/>
                  </a:lnTo>
                  <a:lnTo>
                    <a:pt x="1505140" y="387547"/>
                  </a:lnTo>
                  <a:lnTo>
                    <a:pt x="1502734" y="382185"/>
                  </a:lnTo>
                  <a:lnTo>
                    <a:pt x="1476863" y="346660"/>
                  </a:lnTo>
                  <a:lnTo>
                    <a:pt x="1438887" y="314407"/>
                  </a:lnTo>
                  <a:lnTo>
                    <a:pt x="1404874" y="290323"/>
                  </a:lnTo>
                  <a:lnTo>
                    <a:pt x="1374190" y="267616"/>
                  </a:lnTo>
                  <a:lnTo>
                    <a:pt x="1342197" y="246122"/>
                  </a:lnTo>
                  <a:lnTo>
                    <a:pt x="1304996" y="225893"/>
                  </a:lnTo>
                  <a:lnTo>
                    <a:pt x="1276072" y="210598"/>
                  </a:lnTo>
                  <a:lnTo>
                    <a:pt x="1248152" y="194761"/>
                  </a:lnTo>
                  <a:lnTo>
                    <a:pt x="1218264" y="178682"/>
                  </a:lnTo>
                  <a:lnTo>
                    <a:pt x="1185998" y="162496"/>
                  </a:lnTo>
                  <a:lnTo>
                    <a:pt x="1150564" y="146262"/>
                  </a:lnTo>
                  <a:lnTo>
                    <a:pt x="1116133" y="130007"/>
                  </a:lnTo>
                  <a:lnTo>
                    <a:pt x="1080943" y="113743"/>
                  </a:lnTo>
                  <a:lnTo>
                    <a:pt x="1041196" y="97474"/>
                  </a:lnTo>
                  <a:lnTo>
                    <a:pt x="1001835" y="83614"/>
                  </a:lnTo>
                  <a:lnTo>
                    <a:pt x="962344" y="71428"/>
                  </a:lnTo>
                  <a:lnTo>
                    <a:pt x="941688" y="65647"/>
                  </a:lnTo>
                  <a:lnTo>
                    <a:pt x="920686" y="59985"/>
                  </a:lnTo>
                  <a:lnTo>
                    <a:pt x="899452" y="54402"/>
                  </a:lnTo>
                  <a:lnTo>
                    <a:pt x="878065" y="48873"/>
                  </a:lnTo>
                  <a:lnTo>
                    <a:pt x="856574" y="43378"/>
                  </a:lnTo>
                  <a:lnTo>
                    <a:pt x="833207" y="37908"/>
                  </a:lnTo>
                  <a:lnTo>
                    <a:pt x="808589" y="32452"/>
                  </a:lnTo>
                  <a:lnTo>
                    <a:pt x="783137" y="27007"/>
                  </a:lnTo>
                  <a:lnTo>
                    <a:pt x="758034" y="22473"/>
                  </a:lnTo>
                  <a:lnTo>
                    <a:pt x="733161" y="18547"/>
                  </a:lnTo>
                  <a:lnTo>
                    <a:pt x="708445" y="15025"/>
                  </a:lnTo>
                  <a:lnTo>
                    <a:pt x="683831" y="11773"/>
                  </a:lnTo>
                  <a:lnTo>
                    <a:pt x="659286" y="8701"/>
                  </a:lnTo>
                  <a:lnTo>
                    <a:pt x="634786" y="5749"/>
                  </a:lnTo>
                  <a:lnTo>
                    <a:pt x="609413" y="3781"/>
                  </a:lnTo>
                  <a:lnTo>
                    <a:pt x="583458" y="2470"/>
                  </a:lnTo>
                  <a:lnTo>
                    <a:pt x="557115" y="1595"/>
                  </a:lnTo>
                  <a:lnTo>
                    <a:pt x="531416" y="1012"/>
                  </a:lnTo>
                  <a:lnTo>
                    <a:pt x="506149" y="623"/>
                  </a:lnTo>
                  <a:lnTo>
                    <a:pt x="481167" y="364"/>
                  </a:lnTo>
                  <a:lnTo>
                    <a:pt x="456378" y="191"/>
                  </a:lnTo>
                  <a:lnTo>
                    <a:pt x="431714" y="76"/>
                  </a:lnTo>
                  <a:lnTo>
                    <a:pt x="407137" y="0"/>
                  </a:lnTo>
                  <a:lnTo>
                    <a:pt x="382615" y="852"/>
                  </a:lnTo>
                  <a:lnTo>
                    <a:pt x="358132" y="2325"/>
                  </a:lnTo>
                  <a:lnTo>
                    <a:pt x="333674" y="4210"/>
                  </a:lnTo>
                  <a:lnTo>
                    <a:pt x="310136" y="6371"/>
                  </a:lnTo>
                  <a:lnTo>
                    <a:pt x="287213" y="8716"/>
                  </a:lnTo>
                  <a:lnTo>
                    <a:pt x="264699" y="11183"/>
                  </a:lnTo>
                  <a:lnTo>
                    <a:pt x="225219" y="16335"/>
                  </a:lnTo>
                  <a:lnTo>
                    <a:pt x="188688" y="21638"/>
                  </a:lnTo>
                  <a:lnTo>
                    <a:pt x="151359" y="27009"/>
                  </a:lnTo>
                  <a:lnTo>
                    <a:pt x="118497" y="32409"/>
                  </a:lnTo>
                  <a:lnTo>
                    <a:pt x="89729" y="37822"/>
                  </a:lnTo>
                  <a:lnTo>
                    <a:pt x="55012" y="45048"/>
                  </a:lnTo>
                  <a:lnTo>
                    <a:pt x="15246" y="53935"/>
                  </a:lnTo>
                  <a:lnTo>
                    <a:pt x="0" y="56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3" name="SMARTInkShape-779"/>
            <p:cNvSpPr/>
            <p:nvPr/>
          </p:nvSpPr>
          <p:spPr>
            <a:xfrm>
              <a:off x="5691579" y="2946365"/>
              <a:ext cx="966794" cy="719150"/>
            </a:xfrm>
            <a:custGeom>
              <a:avLst/>
              <a:gdLst/>
              <a:ahLst/>
              <a:cxnLst/>
              <a:rect l="0" t="0" r="0" b="0"/>
              <a:pathLst>
                <a:path w="966794" h="719150">
                  <a:moveTo>
                    <a:pt x="966793" y="251058"/>
                  </a:moveTo>
                  <a:lnTo>
                    <a:pt x="962474" y="251058"/>
                  </a:lnTo>
                  <a:lnTo>
                    <a:pt x="961202" y="250154"/>
                  </a:lnTo>
                  <a:lnTo>
                    <a:pt x="960353" y="248648"/>
                  </a:lnTo>
                  <a:lnTo>
                    <a:pt x="959160" y="239798"/>
                  </a:lnTo>
                  <a:lnTo>
                    <a:pt x="957976" y="230686"/>
                  </a:lnTo>
                  <a:lnTo>
                    <a:pt x="942187" y="194026"/>
                  </a:lnTo>
                  <a:lnTo>
                    <a:pt x="923685" y="155117"/>
                  </a:lnTo>
                  <a:lnTo>
                    <a:pt x="888003" y="115559"/>
                  </a:lnTo>
                  <a:lnTo>
                    <a:pt x="851270" y="82925"/>
                  </a:lnTo>
                  <a:lnTo>
                    <a:pt x="811997" y="58208"/>
                  </a:lnTo>
                  <a:lnTo>
                    <a:pt x="779624" y="41105"/>
                  </a:lnTo>
                  <a:lnTo>
                    <a:pt x="741523" y="26812"/>
                  </a:lnTo>
                  <a:lnTo>
                    <a:pt x="706944" y="15284"/>
                  </a:lnTo>
                  <a:lnTo>
                    <a:pt x="679773" y="9441"/>
                  </a:lnTo>
                  <a:lnTo>
                    <a:pt x="648821" y="5299"/>
                  </a:lnTo>
                  <a:lnTo>
                    <a:pt x="610286" y="119"/>
                  </a:lnTo>
                  <a:lnTo>
                    <a:pt x="570064" y="0"/>
                  </a:lnTo>
                  <a:lnTo>
                    <a:pt x="538069" y="4510"/>
                  </a:lnTo>
                  <a:lnTo>
                    <a:pt x="505688" y="7152"/>
                  </a:lnTo>
                  <a:lnTo>
                    <a:pt x="474097" y="13259"/>
                  </a:lnTo>
                  <a:lnTo>
                    <a:pt x="436255" y="23421"/>
                  </a:lnTo>
                  <a:lnTo>
                    <a:pt x="404909" y="31439"/>
                  </a:lnTo>
                  <a:lnTo>
                    <a:pt x="372720" y="41950"/>
                  </a:lnTo>
                  <a:lnTo>
                    <a:pt x="333767" y="57380"/>
                  </a:lnTo>
                  <a:lnTo>
                    <a:pt x="293462" y="75628"/>
                  </a:lnTo>
                  <a:lnTo>
                    <a:pt x="253091" y="96643"/>
                  </a:lnTo>
                  <a:lnTo>
                    <a:pt x="218733" y="122524"/>
                  </a:lnTo>
                  <a:lnTo>
                    <a:pt x="181143" y="148160"/>
                  </a:lnTo>
                  <a:lnTo>
                    <a:pt x="144280" y="186349"/>
                  </a:lnTo>
                  <a:lnTo>
                    <a:pt x="104280" y="226700"/>
                  </a:lnTo>
                  <a:lnTo>
                    <a:pt x="70186" y="266433"/>
                  </a:lnTo>
                  <a:lnTo>
                    <a:pt x="42147" y="305325"/>
                  </a:lnTo>
                  <a:lnTo>
                    <a:pt x="25931" y="340024"/>
                  </a:lnTo>
                  <a:lnTo>
                    <a:pt x="13238" y="364804"/>
                  </a:lnTo>
                  <a:lnTo>
                    <a:pt x="5623" y="397474"/>
                  </a:lnTo>
                  <a:lnTo>
                    <a:pt x="0" y="434362"/>
                  </a:lnTo>
                  <a:lnTo>
                    <a:pt x="4481" y="469974"/>
                  </a:lnTo>
                  <a:lnTo>
                    <a:pt x="7887" y="494913"/>
                  </a:lnTo>
                  <a:lnTo>
                    <a:pt x="19543" y="518574"/>
                  </a:lnTo>
                  <a:lnTo>
                    <a:pt x="44976" y="553211"/>
                  </a:lnTo>
                  <a:lnTo>
                    <a:pt x="80724" y="590505"/>
                  </a:lnTo>
                  <a:lnTo>
                    <a:pt x="112667" y="618336"/>
                  </a:lnTo>
                  <a:lnTo>
                    <a:pt x="150684" y="643453"/>
                  </a:lnTo>
                  <a:lnTo>
                    <a:pt x="187657" y="665825"/>
                  </a:lnTo>
                  <a:lnTo>
                    <a:pt x="221264" y="682214"/>
                  </a:lnTo>
                  <a:lnTo>
                    <a:pt x="259848" y="696110"/>
                  </a:lnTo>
                  <a:lnTo>
                    <a:pt x="299907" y="705952"/>
                  </a:lnTo>
                  <a:lnTo>
                    <a:pt x="340403" y="712183"/>
                  </a:lnTo>
                  <a:lnTo>
                    <a:pt x="381028" y="716440"/>
                  </a:lnTo>
                  <a:lnTo>
                    <a:pt x="409039" y="719149"/>
                  </a:lnTo>
                  <a:lnTo>
                    <a:pt x="439568" y="717340"/>
                  </a:lnTo>
                  <a:lnTo>
                    <a:pt x="471217" y="715933"/>
                  </a:lnTo>
                  <a:lnTo>
                    <a:pt x="502458" y="714403"/>
                  </a:lnTo>
                  <a:lnTo>
                    <a:pt x="531410" y="710710"/>
                  </a:lnTo>
                  <a:lnTo>
                    <a:pt x="561755" y="703645"/>
                  </a:lnTo>
                  <a:lnTo>
                    <a:pt x="592418" y="694478"/>
                  </a:lnTo>
                  <a:lnTo>
                    <a:pt x="621112" y="684377"/>
                  </a:lnTo>
                  <a:lnTo>
                    <a:pt x="651342" y="673861"/>
                  </a:lnTo>
                  <a:lnTo>
                    <a:pt x="681954" y="663161"/>
                  </a:lnTo>
                  <a:lnTo>
                    <a:pt x="710625" y="652379"/>
                  </a:lnTo>
                  <a:lnTo>
                    <a:pt x="738435" y="636739"/>
                  </a:lnTo>
                  <a:lnTo>
                    <a:pt x="777092" y="610015"/>
                  </a:lnTo>
                  <a:lnTo>
                    <a:pt x="813858" y="582510"/>
                  </a:lnTo>
                  <a:lnTo>
                    <a:pt x="848556" y="551459"/>
                  </a:lnTo>
                  <a:lnTo>
                    <a:pt x="876013" y="516948"/>
                  </a:lnTo>
                  <a:lnTo>
                    <a:pt x="901325" y="480506"/>
                  </a:lnTo>
                  <a:lnTo>
                    <a:pt x="923589" y="444397"/>
                  </a:lnTo>
                  <a:lnTo>
                    <a:pt x="934935" y="417442"/>
                  </a:lnTo>
                  <a:lnTo>
                    <a:pt x="942991" y="387382"/>
                  </a:lnTo>
                  <a:lnTo>
                    <a:pt x="947175" y="358353"/>
                  </a:lnTo>
                  <a:lnTo>
                    <a:pt x="948130" y="329481"/>
                  </a:lnTo>
                  <a:lnTo>
                    <a:pt x="945541" y="298569"/>
                  </a:lnTo>
                  <a:lnTo>
                    <a:pt x="941377" y="269161"/>
                  </a:lnTo>
                  <a:lnTo>
                    <a:pt x="934705" y="241024"/>
                  </a:lnTo>
                  <a:lnTo>
                    <a:pt x="922699" y="213452"/>
                  </a:lnTo>
                  <a:lnTo>
                    <a:pt x="908324" y="183721"/>
                  </a:lnTo>
                  <a:lnTo>
                    <a:pt x="888448" y="143287"/>
                  </a:lnTo>
                  <a:lnTo>
                    <a:pt x="885434" y="13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9" name="SMARTInkShape-Group342"/>
          <p:cNvGrpSpPr/>
          <p:nvPr/>
        </p:nvGrpSpPr>
        <p:grpSpPr>
          <a:xfrm>
            <a:off x="6064448" y="3173016"/>
            <a:ext cx="439342" cy="357982"/>
            <a:chOff x="6064448" y="3173016"/>
            <a:chExt cx="439342" cy="357982"/>
          </a:xfrm>
        </p:grpSpPr>
        <p:sp>
          <p:nvSpPr>
            <p:cNvPr id="1485" name="SMARTInkShape-780"/>
            <p:cNvSpPr/>
            <p:nvPr/>
          </p:nvSpPr>
          <p:spPr>
            <a:xfrm>
              <a:off x="6259711" y="3376414"/>
              <a:ext cx="1" cy="65089"/>
            </a:xfrm>
            <a:custGeom>
              <a:avLst/>
              <a:gdLst/>
              <a:ahLst/>
              <a:cxnLst/>
              <a:rect l="0" t="0" r="0" b="0"/>
              <a:pathLst>
                <a:path w="1" h="65089">
                  <a:moveTo>
                    <a:pt x="0" y="0"/>
                  </a:moveTo>
                  <a:lnTo>
                    <a:pt x="0" y="40581"/>
                  </a:lnTo>
                  <a:lnTo>
                    <a:pt x="0" y="650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6" name="SMARTInkShape-781"/>
            <p:cNvSpPr/>
            <p:nvPr/>
          </p:nvSpPr>
          <p:spPr>
            <a:xfrm>
              <a:off x="6414517" y="3173016"/>
              <a:ext cx="24185" cy="357982"/>
            </a:xfrm>
            <a:custGeom>
              <a:avLst/>
              <a:gdLst/>
              <a:ahLst/>
              <a:cxnLst/>
              <a:rect l="0" t="0" r="0" b="0"/>
              <a:pathLst>
                <a:path w="24185" h="357982">
                  <a:moveTo>
                    <a:pt x="7913" y="0"/>
                  </a:moveTo>
                  <a:lnTo>
                    <a:pt x="7008" y="29189"/>
                  </a:lnTo>
                  <a:lnTo>
                    <a:pt x="908" y="65717"/>
                  </a:lnTo>
                  <a:lnTo>
                    <a:pt x="0" y="105155"/>
                  </a:lnTo>
                  <a:lnTo>
                    <a:pt x="746" y="142448"/>
                  </a:lnTo>
                  <a:lnTo>
                    <a:pt x="5388" y="182125"/>
                  </a:lnTo>
                  <a:lnTo>
                    <a:pt x="6790" y="209010"/>
                  </a:lnTo>
                  <a:lnTo>
                    <a:pt x="9824" y="238436"/>
                  </a:lnTo>
                  <a:lnTo>
                    <a:pt x="14186" y="272306"/>
                  </a:lnTo>
                  <a:lnTo>
                    <a:pt x="16615" y="292728"/>
                  </a:lnTo>
                  <a:lnTo>
                    <a:pt x="20820" y="328980"/>
                  </a:lnTo>
                  <a:lnTo>
                    <a:pt x="24184" y="3579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7" name="SMARTInkShape-782"/>
            <p:cNvSpPr/>
            <p:nvPr/>
          </p:nvSpPr>
          <p:spPr>
            <a:xfrm>
              <a:off x="6341079" y="3270647"/>
              <a:ext cx="162711" cy="97491"/>
            </a:xfrm>
            <a:custGeom>
              <a:avLst/>
              <a:gdLst/>
              <a:ahLst/>
              <a:cxnLst/>
              <a:rect l="0" t="0" r="0" b="0"/>
              <a:pathLst>
                <a:path w="162711" h="97491">
                  <a:moveTo>
                    <a:pt x="8127" y="0"/>
                  </a:moveTo>
                  <a:lnTo>
                    <a:pt x="3808" y="0"/>
                  </a:lnTo>
                  <a:lnTo>
                    <a:pt x="2535" y="904"/>
                  </a:lnTo>
                  <a:lnTo>
                    <a:pt x="1687" y="2411"/>
                  </a:lnTo>
                  <a:lnTo>
                    <a:pt x="326" y="11324"/>
                  </a:lnTo>
                  <a:lnTo>
                    <a:pt x="0" y="42273"/>
                  </a:lnTo>
                  <a:lnTo>
                    <a:pt x="2406" y="48319"/>
                  </a:lnTo>
                  <a:lnTo>
                    <a:pt x="11316" y="59565"/>
                  </a:lnTo>
                  <a:lnTo>
                    <a:pt x="47379" y="84069"/>
                  </a:lnTo>
                  <a:lnTo>
                    <a:pt x="77413" y="95220"/>
                  </a:lnTo>
                  <a:lnTo>
                    <a:pt x="114114" y="97490"/>
                  </a:lnTo>
                  <a:lnTo>
                    <a:pt x="148418" y="89337"/>
                  </a:lnTo>
                  <a:lnTo>
                    <a:pt x="162710" y="813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8" name="SMARTInkShape-783"/>
            <p:cNvSpPr/>
            <p:nvPr/>
          </p:nvSpPr>
          <p:spPr>
            <a:xfrm>
              <a:off x="6064448" y="3207223"/>
              <a:ext cx="133403" cy="208597"/>
            </a:xfrm>
            <a:custGeom>
              <a:avLst/>
              <a:gdLst/>
              <a:ahLst/>
              <a:cxnLst/>
              <a:rect l="0" t="0" r="0" b="0"/>
              <a:pathLst>
                <a:path w="133403" h="208597">
                  <a:moveTo>
                    <a:pt x="0" y="14608"/>
                  </a:moveTo>
                  <a:lnTo>
                    <a:pt x="0" y="7603"/>
                  </a:lnTo>
                  <a:lnTo>
                    <a:pt x="904" y="7227"/>
                  </a:lnTo>
                  <a:lnTo>
                    <a:pt x="36571" y="901"/>
                  </a:lnTo>
                  <a:lnTo>
                    <a:pt x="57241" y="0"/>
                  </a:lnTo>
                  <a:lnTo>
                    <a:pt x="97586" y="5785"/>
                  </a:lnTo>
                  <a:lnTo>
                    <a:pt x="122781" y="6382"/>
                  </a:lnTo>
                  <a:lnTo>
                    <a:pt x="129300" y="8843"/>
                  </a:lnTo>
                  <a:lnTo>
                    <a:pt x="132303" y="10765"/>
                  </a:lnTo>
                  <a:lnTo>
                    <a:pt x="133402" y="12950"/>
                  </a:lnTo>
                  <a:lnTo>
                    <a:pt x="133230" y="15311"/>
                  </a:lnTo>
                  <a:lnTo>
                    <a:pt x="132212" y="17789"/>
                  </a:lnTo>
                  <a:lnTo>
                    <a:pt x="130629" y="19441"/>
                  </a:lnTo>
                  <a:lnTo>
                    <a:pt x="94544" y="36536"/>
                  </a:lnTo>
                  <a:lnTo>
                    <a:pt x="72069" y="49894"/>
                  </a:lnTo>
                  <a:lnTo>
                    <a:pt x="62837" y="58009"/>
                  </a:lnTo>
                  <a:lnTo>
                    <a:pt x="59568" y="63428"/>
                  </a:lnTo>
                  <a:lnTo>
                    <a:pt x="57727" y="73972"/>
                  </a:lnTo>
                  <a:lnTo>
                    <a:pt x="57468" y="78592"/>
                  </a:lnTo>
                  <a:lnTo>
                    <a:pt x="59592" y="86136"/>
                  </a:lnTo>
                  <a:lnTo>
                    <a:pt x="68281" y="97876"/>
                  </a:lnTo>
                  <a:lnTo>
                    <a:pt x="82305" y="110394"/>
                  </a:lnTo>
                  <a:lnTo>
                    <a:pt x="103242" y="127042"/>
                  </a:lnTo>
                  <a:lnTo>
                    <a:pt x="124292" y="154133"/>
                  </a:lnTo>
                  <a:lnTo>
                    <a:pt x="127561" y="162800"/>
                  </a:lnTo>
                  <a:lnTo>
                    <a:pt x="129659" y="178777"/>
                  </a:lnTo>
                  <a:lnTo>
                    <a:pt x="127535" y="184902"/>
                  </a:lnTo>
                  <a:lnTo>
                    <a:pt x="118806" y="196200"/>
                  </a:lnTo>
                  <a:lnTo>
                    <a:pt x="111261" y="199275"/>
                  </a:lnTo>
                  <a:lnTo>
                    <a:pt x="102785" y="201546"/>
                  </a:lnTo>
                  <a:lnTo>
                    <a:pt x="92027" y="207002"/>
                  </a:lnTo>
                  <a:lnTo>
                    <a:pt x="82786" y="208596"/>
                  </a:lnTo>
                  <a:lnTo>
                    <a:pt x="75063" y="206893"/>
                  </a:lnTo>
                  <a:lnTo>
                    <a:pt x="67713" y="204028"/>
                  </a:lnTo>
                  <a:lnTo>
                    <a:pt x="47343" y="202037"/>
                  </a:lnTo>
                  <a:lnTo>
                    <a:pt x="45122" y="201032"/>
                  </a:lnTo>
                  <a:lnTo>
                    <a:pt x="43641" y="199458"/>
                  </a:lnTo>
                  <a:lnTo>
                    <a:pt x="40680" y="193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2" name="SMARTInkShape-Group343"/>
          <p:cNvGrpSpPr/>
          <p:nvPr/>
        </p:nvGrpSpPr>
        <p:grpSpPr>
          <a:xfrm>
            <a:off x="2674182" y="4674532"/>
            <a:ext cx="546360" cy="505307"/>
            <a:chOff x="2674182" y="4674532"/>
            <a:chExt cx="546360" cy="505307"/>
          </a:xfrm>
        </p:grpSpPr>
        <p:sp>
          <p:nvSpPr>
            <p:cNvPr id="1490" name="SMARTInkShape-784"/>
            <p:cNvSpPr/>
            <p:nvPr/>
          </p:nvSpPr>
          <p:spPr>
            <a:xfrm>
              <a:off x="2850753" y="4808339"/>
              <a:ext cx="208358" cy="268487"/>
            </a:xfrm>
            <a:custGeom>
              <a:avLst/>
              <a:gdLst/>
              <a:ahLst/>
              <a:cxnLst/>
              <a:rect l="0" t="0" r="0" b="0"/>
              <a:pathLst>
                <a:path w="208358" h="268487">
                  <a:moveTo>
                    <a:pt x="0" y="0"/>
                  </a:moveTo>
                  <a:lnTo>
                    <a:pt x="28285" y="904"/>
                  </a:lnTo>
                  <a:lnTo>
                    <a:pt x="65357" y="8286"/>
                  </a:lnTo>
                  <a:lnTo>
                    <a:pt x="105624" y="22165"/>
                  </a:lnTo>
                  <a:lnTo>
                    <a:pt x="115647" y="24315"/>
                  </a:lnTo>
                  <a:lnTo>
                    <a:pt x="123115" y="28284"/>
                  </a:lnTo>
                  <a:lnTo>
                    <a:pt x="127037" y="33061"/>
                  </a:lnTo>
                  <a:lnTo>
                    <a:pt x="129245" y="40833"/>
                  </a:lnTo>
                  <a:lnTo>
                    <a:pt x="129555" y="43494"/>
                  </a:lnTo>
                  <a:lnTo>
                    <a:pt x="127489" y="48861"/>
                  </a:lnTo>
                  <a:lnTo>
                    <a:pt x="125672" y="51558"/>
                  </a:lnTo>
                  <a:lnTo>
                    <a:pt x="99184" y="70513"/>
                  </a:lnTo>
                  <a:lnTo>
                    <a:pt x="72859" y="84072"/>
                  </a:lnTo>
                  <a:lnTo>
                    <a:pt x="63071" y="92207"/>
                  </a:lnTo>
                  <a:lnTo>
                    <a:pt x="59671" y="97631"/>
                  </a:lnTo>
                  <a:lnTo>
                    <a:pt x="58160" y="103960"/>
                  </a:lnTo>
                  <a:lnTo>
                    <a:pt x="57489" y="112799"/>
                  </a:lnTo>
                  <a:lnTo>
                    <a:pt x="62011" y="122754"/>
                  </a:lnTo>
                  <a:lnTo>
                    <a:pt x="85642" y="149253"/>
                  </a:lnTo>
                  <a:lnTo>
                    <a:pt x="119570" y="170873"/>
                  </a:lnTo>
                  <a:lnTo>
                    <a:pt x="151440" y="189543"/>
                  </a:lnTo>
                  <a:lnTo>
                    <a:pt x="188353" y="220725"/>
                  </a:lnTo>
                  <a:lnTo>
                    <a:pt x="203862" y="231936"/>
                  </a:lnTo>
                  <a:lnTo>
                    <a:pt x="208125" y="238079"/>
                  </a:lnTo>
                  <a:lnTo>
                    <a:pt x="208357" y="240983"/>
                  </a:lnTo>
                  <a:lnTo>
                    <a:pt x="206205" y="246620"/>
                  </a:lnTo>
                  <a:lnTo>
                    <a:pt x="195592" y="254876"/>
                  </a:lnTo>
                  <a:lnTo>
                    <a:pt x="169312" y="264860"/>
                  </a:lnTo>
                  <a:lnTo>
                    <a:pt x="129972" y="268009"/>
                  </a:lnTo>
                  <a:lnTo>
                    <a:pt x="91879" y="268422"/>
                  </a:lnTo>
                  <a:lnTo>
                    <a:pt x="52002" y="268484"/>
                  </a:lnTo>
                  <a:lnTo>
                    <a:pt x="48815" y="2684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1" name="SMARTInkShape-785"/>
            <p:cNvSpPr/>
            <p:nvPr/>
          </p:nvSpPr>
          <p:spPr>
            <a:xfrm>
              <a:off x="2674182" y="4674532"/>
              <a:ext cx="546360" cy="505307"/>
            </a:xfrm>
            <a:custGeom>
              <a:avLst/>
              <a:gdLst/>
              <a:ahLst/>
              <a:cxnLst/>
              <a:rect l="0" t="0" r="0" b="0"/>
              <a:pathLst>
                <a:path w="546360" h="505307">
                  <a:moveTo>
                    <a:pt x="412513" y="36176"/>
                  </a:moveTo>
                  <a:lnTo>
                    <a:pt x="405114" y="29680"/>
                  </a:lnTo>
                  <a:lnTo>
                    <a:pt x="374134" y="14386"/>
                  </a:lnTo>
                  <a:lnTo>
                    <a:pt x="341378" y="6316"/>
                  </a:lnTo>
                  <a:lnTo>
                    <a:pt x="302142" y="8"/>
                  </a:lnTo>
                  <a:lnTo>
                    <a:pt x="272156" y="1419"/>
                  </a:lnTo>
                  <a:lnTo>
                    <a:pt x="240749" y="5059"/>
                  </a:lnTo>
                  <a:lnTo>
                    <a:pt x="208710" y="10594"/>
                  </a:lnTo>
                  <a:lnTo>
                    <a:pt x="176391" y="19081"/>
                  </a:lnTo>
                  <a:lnTo>
                    <a:pt x="143947" y="31290"/>
                  </a:lnTo>
                  <a:lnTo>
                    <a:pt x="112352" y="46660"/>
                  </a:lnTo>
                  <a:lnTo>
                    <a:pt x="83243" y="65545"/>
                  </a:lnTo>
                  <a:lnTo>
                    <a:pt x="45762" y="100825"/>
                  </a:lnTo>
                  <a:lnTo>
                    <a:pt x="20394" y="139905"/>
                  </a:lnTo>
                  <a:lnTo>
                    <a:pt x="9829" y="169061"/>
                  </a:lnTo>
                  <a:lnTo>
                    <a:pt x="3024" y="199195"/>
                  </a:lnTo>
                  <a:lnTo>
                    <a:pt x="0" y="227655"/>
                  </a:lnTo>
                  <a:lnTo>
                    <a:pt x="3477" y="257780"/>
                  </a:lnTo>
                  <a:lnTo>
                    <a:pt x="13761" y="289250"/>
                  </a:lnTo>
                  <a:lnTo>
                    <a:pt x="33398" y="321316"/>
                  </a:lnTo>
                  <a:lnTo>
                    <a:pt x="57192" y="353648"/>
                  </a:lnTo>
                  <a:lnTo>
                    <a:pt x="84642" y="385193"/>
                  </a:lnTo>
                  <a:lnTo>
                    <a:pt x="117935" y="414279"/>
                  </a:lnTo>
                  <a:lnTo>
                    <a:pt x="156236" y="439864"/>
                  </a:lnTo>
                  <a:lnTo>
                    <a:pt x="176574" y="451747"/>
                  </a:lnTo>
                  <a:lnTo>
                    <a:pt x="197365" y="462382"/>
                  </a:lnTo>
                  <a:lnTo>
                    <a:pt x="218457" y="472185"/>
                  </a:lnTo>
                  <a:lnTo>
                    <a:pt x="239751" y="481431"/>
                  </a:lnTo>
                  <a:lnTo>
                    <a:pt x="261179" y="488499"/>
                  </a:lnTo>
                  <a:lnTo>
                    <a:pt x="282696" y="494116"/>
                  </a:lnTo>
                  <a:lnTo>
                    <a:pt x="304272" y="498764"/>
                  </a:lnTo>
                  <a:lnTo>
                    <a:pt x="324985" y="501863"/>
                  </a:lnTo>
                  <a:lnTo>
                    <a:pt x="364873" y="505306"/>
                  </a:lnTo>
                  <a:lnTo>
                    <a:pt x="401283" y="502015"/>
                  </a:lnTo>
                  <a:lnTo>
                    <a:pt x="435546" y="492718"/>
                  </a:lnTo>
                  <a:lnTo>
                    <a:pt x="468853" y="476532"/>
                  </a:lnTo>
                  <a:lnTo>
                    <a:pt x="509461" y="438452"/>
                  </a:lnTo>
                  <a:lnTo>
                    <a:pt x="528222" y="406009"/>
                  </a:lnTo>
                  <a:lnTo>
                    <a:pt x="540778" y="368689"/>
                  </a:lnTo>
                  <a:lnTo>
                    <a:pt x="544127" y="347347"/>
                  </a:lnTo>
                  <a:lnTo>
                    <a:pt x="546359" y="324983"/>
                  </a:lnTo>
                  <a:lnTo>
                    <a:pt x="546039" y="302841"/>
                  </a:lnTo>
                  <a:lnTo>
                    <a:pt x="544018" y="280848"/>
                  </a:lnTo>
                  <a:lnTo>
                    <a:pt x="540863" y="258954"/>
                  </a:lnTo>
                  <a:lnTo>
                    <a:pt x="536951" y="237126"/>
                  </a:lnTo>
                  <a:lnTo>
                    <a:pt x="532536" y="215343"/>
                  </a:lnTo>
                  <a:lnTo>
                    <a:pt x="527784" y="193588"/>
                  </a:lnTo>
                  <a:lnTo>
                    <a:pt x="520096" y="172757"/>
                  </a:lnTo>
                  <a:lnTo>
                    <a:pt x="499501" y="132737"/>
                  </a:lnTo>
                  <a:lnTo>
                    <a:pt x="475281" y="96268"/>
                  </a:lnTo>
                  <a:lnTo>
                    <a:pt x="448546" y="63787"/>
                  </a:lnTo>
                  <a:lnTo>
                    <a:pt x="418583" y="37298"/>
                  </a:lnTo>
                  <a:lnTo>
                    <a:pt x="379859" y="10694"/>
                  </a:lnTo>
                  <a:lnTo>
                    <a:pt x="345484" y="0"/>
                  </a:lnTo>
                  <a:lnTo>
                    <a:pt x="312398" y="1150"/>
                  </a:lnTo>
                  <a:lnTo>
                    <a:pt x="295397" y="7350"/>
                  </a:lnTo>
                  <a:lnTo>
                    <a:pt x="282718" y="16132"/>
                  </a:lnTo>
                  <a:lnTo>
                    <a:pt x="266066" y="361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6" name="SMARTInkShape-Group344"/>
          <p:cNvGrpSpPr/>
          <p:nvPr/>
        </p:nvGrpSpPr>
        <p:grpSpPr>
          <a:xfrm>
            <a:off x="6948901" y="4710708"/>
            <a:ext cx="469612" cy="675284"/>
            <a:chOff x="6948901" y="4710708"/>
            <a:chExt cx="469612" cy="675284"/>
          </a:xfrm>
        </p:grpSpPr>
        <p:sp>
          <p:nvSpPr>
            <p:cNvPr id="1493" name="SMARTInkShape-786"/>
            <p:cNvSpPr/>
            <p:nvPr/>
          </p:nvSpPr>
          <p:spPr>
            <a:xfrm>
              <a:off x="7211616" y="4938514"/>
              <a:ext cx="65088" cy="447478"/>
            </a:xfrm>
            <a:custGeom>
              <a:avLst/>
              <a:gdLst/>
              <a:ahLst/>
              <a:cxnLst/>
              <a:rect l="0" t="0" r="0" b="0"/>
              <a:pathLst>
                <a:path w="65088" h="447478">
                  <a:moveTo>
                    <a:pt x="65087" y="0"/>
                  </a:moveTo>
                  <a:lnTo>
                    <a:pt x="60768" y="4319"/>
                  </a:lnTo>
                  <a:lnTo>
                    <a:pt x="58647" y="11261"/>
                  </a:lnTo>
                  <a:lnTo>
                    <a:pt x="52731" y="50606"/>
                  </a:lnTo>
                  <a:lnTo>
                    <a:pt x="43093" y="89113"/>
                  </a:lnTo>
                  <a:lnTo>
                    <a:pt x="35166" y="126245"/>
                  </a:lnTo>
                  <a:lnTo>
                    <a:pt x="27997" y="165873"/>
                  </a:lnTo>
                  <a:lnTo>
                    <a:pt x="24567" y="206243"/>
                  </a:lnTo>
                  <a:lnTo>
                    <a:pt x="20561" y="233289"/>
                  </a:lnTo>
                  <a:lnTo>
                    <a:pt x="15768" y="262786"/>
                  </a:lnTo>
                  <a:lnTo>
                    <a:pt x="11528" y="293073"/>
                  </a:lnTo>
                  <a:lnTo>
                    <a:pt x="9643" y="321600"/>
                  </a:lnTo>
                  <a:lnTo>
                    <a:pt x="8805" y="351756"/>
                  </a:lnTo>
                  <a:lnTo>
                    <a:pt x="7529" y="381430"/>
                  </a:lnTo>
                  <a:lnTo>
                    <a:pt x="2632" y="416658"/>
                  </a:lnTo>
                  <a:lnTo>
                    <a:pt x="0" y="4474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4" name="SMARTInkShape-787"/>
            <p:cNvSpPr/>
            <p:nvPr/>
          </p:nvSpPr>
          <p:spPr>
            <a:xfrm>
              <a:off x="6948901" y="4710708"/>
              <a:ext cx="469612" cy="627145"/>
            </a:xfrm>
            <a:custGeom>
              <a:avLst/>
              <a:gdLst/>
              <a:ahLst/>
              <a:cxnLst/>
              <a:rect l="0" t="0" r="0" b="0"/>
              <a:pathLst>
                <a:path w="469612" h="627145">
                  <a:moveTo>
                    <a:pt x="360346" y="138311"/>
                  </a:moveTo>
                  <a:lnTo>
                    <a:pt x="356027" y="133992"/>
                  </a:lnTo>
                  <a:lnTo>
                    <a:pt x="349085" y="131871"/>
                  </a:lnTo>
                  <a:lnTo>
                    <a:pt x="311688" y="124807"/>
                  </a:lnTo>
                  <a:lnTo>
                    <a:pt x="279134" y="123763"/>
                  </a:lnTo>
                  <a:lnTo>
                    <a:pt x="251029" y="126723"/>
                  </a:lnTo>
                  <a:lnTo>
                    <a:pt x="222867" y="131051"/>
                  </a:lnTo>
                  <a:lnTo>
                    <a:pt x="195285" y="136892"/>
                  </a:lnTo>
                  <a:lnTo>
                    <a:pt x="167960" y="145515"/>
                  </a:lnTo>
                  <a:lnTo>
                    <a:pt x="140748" y="155374"/>
                  </a:lnTo>
                  <a:lnTo>
                    <a:pt x="114493" y="167590"/>
                  </a:lnTo>
                  <a:lnTo>
                    <a:pt x="80285" y="194796"/>
                  </a:lnTo>
                  <a:lnTo>
                    <a:pt x="52572" y="227568"/>
                  </a:lnTo>
                  <a:lnTo>
                    <a:pt x="35527" y="255725"/>
                  </a:lnTo>
                  <a:lnTo>
                    <a:pt x="21322" y="283907"/>
                  </a:lnTo>
                  <a:lnTo>
                    <a:pt x="9886" y="312403"/>
                  </a:lnTo>
                  <a:lnTo>
                    <a:pt x="1789" y="343148"/>
                  </a:lnTo>
                  <a:lnTo>
                    <a:pt x="0" y="374892"/>
                  </a:lnTo>
                  <a:lnTo>
                    <a:pt x="2217" y="407081"/>
                  </a:lnTo>
                  <a:lnTo>
                    <a:pt x="6216" y="439467"/>
                  </a:lnTo>
                  <a:lnTo>
                    <a:pt x="13417" y="469530"/>
                  </a:lnTo>
                  <a:lnTo>
                    <a:pt x="24453" y="497959"/>
                  </a:lnTo>
                  <a:lnTo>
                    <a:pt x="41410" y="525659"/>
                  </a:lnTo>
                  <a:lnTo>
                    <a:pt x="61001" y="553037"/>
                  </a:lnTo>
                  <a:lnTo>
                    <a:pt x="83569" y="577560"/>
                  </a:lnTo>
                  <a:lnTo>
                    <a:pt x="111679" y="594485"/>
                  </a:lnTo>
                  <a:lnTo>
                    <a:pt x="144663" y="608034"/>
                  </a:lnTo>
                  <a:lnTo>
                    <a:pt x="180415" y="619179"/>
                  </a:lnTo>
                  <a:lnTo>
                    <a:pt x="217398" y="627144"/>
                  </a:lnTo>
                  <a:lnTo>
                    <a:pt x="257339" y="626467"/>
                  </a:lnTo>
                  <a:lnTo>
                    <a:pt x="297389" y="620139"/>
                  </a:lnTo>
                  <a:lnTo>
                    <a:pt x="333269" y="611300"/>
                  </a:lnTo>
                  <a:lnTo>
                    <a:pt x="367296" y="594113"/>
                  </a:lnTo>
                  <a:lnTo>
                    <a:pt x="398690" y="569600"/>
                  </a:lnTo>
                  <a:lnTo>
                    <a:pt x="424697" y="537612"/>
                  </a:lnTo>
                  <a:lnTo>
                    <a:pt x="445897" y="502302"/>
                  </a:lnTo>
                  <a:lnTo>
                    <a:pt x="461648" y="463708"/>
                  </a:lnTo>
                  <a:lnTo>
                    <a:pt x="465848" y="442025"/>
                  </a:lnTo>
                  <a:lnTo>
                    <a:pt x="468649" y="419435"/>
                  </a:lnTo>
                  <a:lnTo>
                    <a:pt x="469611" y="396238"/>
                  </a:lnTo>
                  <a:lnTo>
                    <a:pt x="469349" y="372638"/>
                  </a:lnTo>
                  <a:lnTo>
                    <a:pt x="468271" y="348768"/>
                  </a:lnTo>
                  <a:lnTo>
                    <a:pt x="463936" y="324720"/>
                  </a:lnTo>
                  <a:lnTo>
                    <a:pt x="457430" y="300550"/>
                  </a:lnTo>
                  <a:lnTo>
                    <a:pt x="449476" y="276303"/>
                  </a:lnTo>
                  <a:lnTo>
                    <a:pt x="439654" y="252905"/>
                  </a:lnTo>
                  <a:lnTo>
                    <a:pt x="428586" y="230075"/>
                  </a:lnTo>
                  <a:lnTo>
                    <a:pt x="416687" y="207623"/>
                  </a:lnTo>
                  <a:lnTo>
                    <a:pt x="402426" y="186327"/>
                  </a:lnTo>
                  <a:lnTo>
                    <a:pt x="369707" y="145790"/>
                  </a:lnTo>
                  <a:lnTo>
                    <a:pt x="334072" y="109092"/>
                  </a:lnTo>
                  <a:lnTo>
                    <a:pt x="297141" y="77413"/>
                  </a:lnTo>
                  <a:lnTo>
                    <a:pt x="259634" y="54293"/>
                  </a:lnTo>
                  <a:lnTo>
                    <a:pt x="224281" y="34978"/>
                  </a:lnTo>
                  <a:lnTo>
                    <a:pt x="189586" y="19162"/>
                  </a:lnTo>
                  <a:lnTo>
                    <a:pt x="153072" y="9119"/>
                  </a:lnTo>
                  <a:lnTo>
                    <a:pt x="1162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5" name="SMARTInkShape-788"/>
            <p:cNvSpPr/>
            <p:nvPr/>
          </p:nvSpPr>
          <p:spPr>
            <a:xfrm>
              <a:off x="7060705" y="4938514"/>
              <a:ext cx="224135" cy="252216"/>
            </a:xfrm>
            <a:custGeom>
              <a:avLst/>
              <a:gdLst/>
              <a:ahLst/>
              <a:cxnLst/>
              <a:rect l="0" t="0" r="0" b="0"/>
              <a:pathLst>
                <a:path w="224135" h="252216">
                  <a:moveTo>
                    <a:pt x="12600" y="0"/>
                  </a:moveTo>
                  <a:lnTo>
                    <a:pt x="12600" y="11324"/>
                  </a:lnTo>
                  <a:lnTo>
                    <a:pt x="2555" y="51457"/>
                  </a:lnTo>
                  <a:lnTo>
                    <a:pt x="0" y="65357"/>
                  </a:lnTo>
                  <a:lnTo>
                    <a:pt x="8016" y="98917"/>
                  </a:lnTo>
                  <a:lnTo>
                    <a:pt x="27841" y="139555"/>
                  </a:lnTo>
                  <a:lnTo>
                    <a:pt x="64761" y="179154"/>
                  </a:lnTo>
                  <a:lnTo>
                    <a:pt x="94950" y="201037"/>
                  </a:lnTo>
                  <a:lnTo>
                    <a:pt x="126797" y="218970"/>
                  </a:lnTo>
                  <a:lnTo>
                    <a:pt x="165634" y="236909"/>
                  </a:lnTo>
                  <a:lnTo>
                    <a:pt x="199770" y="246273"/>
                  </a:lnTo>
                  <a:lnTo>
                    <a:pt x="224134" y="2522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9" name="SMARTInkShape-Group345"/>
          <p:cNvGrpSpPr/>
          <p:nvPr/>
        </p:nvGrpSpPr>
        <p:grpSpPr>
          <a:xfrm>
            <a:off x="2747671" y="2082800"/>
            <a:ext cx="389379" cy="356490"/>
            <a:chOff x="2747671" y="2082800"/>
            <a:chExt cx="389379" cy="356490"/>
          </a:xfrm>
        </p:grpSpPr>
        <p:sp>
          <p:nvSpPr>
            <p:cNvPr id="1497" name="SMARTInkShape-789"/>
            <p:cNvSpPr/>
            <p:nvPr/>
          </p:nvSpPr>
          <p:spPr>
            <a:xfrm>
              <a:off x="2747671" y="2082800"/>
              <a:ext cx="389379" cy="356490"/>
            </a:xfrm>
            <a:custGeom>
              <a:avLst/>
              <a:gdLst/>
              <a:ahLst/>
              <a:cxnLst/>
              <a:rect l="0" t="0" r="0" b="0"/>
              <a:pathLst>
                <a:path w="389379" h="356490">
                  <a:moveTo>
                    <a:pt x="290208" y="32544"/>
                  </a:moveTo>
                  <a:lnTo>
                    <a:pt x="285889" y="32544"/>
                  </a:lnTo>
                  <a:lnTo>
                    <a:pt x="281358" y="30133"/>
                  </a:lnTo>
                  <a:lnTo>
                    <a:pt x="278884" y="28225"/>
                  </a:lnTo>
                  <a:lnTo>
                    <a:pt x="271314" y="26104"/>
                  </a:lnTo>
                  <a:lnTo>
                    <a:pt x="235815" y="24507"/>
                  </a:lnTo>
                  <a:lnTo>
                    <a:pt x="199979" y="33271"/>
                  </a:lnTo>
                  <a:lnTo>
                    <a:pt x="159937" y="46200"/>
                  </a:lnTo>
                  <a:lnTo>
                    <a:pt x="119341" y="63995"/>
                  </a:lnTo>
                  <a:lnTo>
                    <a:pt x="78672" y="92119"/>
                  </a:lnTo>
                  <a:lnTo>
                    <a:pt x="38898" y="130521"/>
                  </a:lnTo>
                  <a:lnTo>
                    <a:pt x="20986" y="155589"/>
                  </a:lnTo>
                  <a:lnTo>
                    <a:pt x="6377" y="193586"/>
                  </a:lnTo>
                  <a:lnTo>
                    <a:pt x="0" y="221584"/>
                  </a:lnTo>
                  <a:lnTo>
                    <a:pt x="521" y="250371"/>
                  </a:lnTo>
                  <a:lnTo>
                    <a:pt x="8796" y="284394"/>
                  </a:lnTo>
                  <a:lnTo>
                    <a:pt x="25124" y="309058"/>
                  </a:lnTo>
                  <a:lnTo>
                    <a:pt x="61434" y="335193"/>
                  </a:lnTo>
                  <a:lnTo>
                    <a:pt x="94558" y="350426"/>
                  </a:lnTo>
                  <a:lnTo>
                    <a:pt x="122798" y="354623"/>
                  </a:lnTo>
                  <a:lnTo>
                    <a:pt x="151018" y="356489"/>
                  </a:lnTo>
                  <a:lnTo>
                    <a:pt x="178626" y="356414"/>
                  </a:lnTo>
                  <a:lnTo>
                    <a:pt x="205963" y="353367"/>
                  </a:lnTo>
                  <a:lnTo>
                    <a:pt x="233180" y="349000"/>
                  </a:lnTo>
                  <a:lnTo>
                    <a:pt x="260342" y="342238"/>
                  </a:lnTo>
                  <a:lnTo>
                    <a:pt x="300142" y="323184"/>
                  </a:lnTo>
                  <a:lnTo>
                    <a:pt x="334334" y="300362"/>
                  </a:lnTo>
                  <a:lnTo>
                    <a:pt x="361138" y="274616"/>
                  </a:lnTo>
                  <a:lnTo>
                    <a:pt x="380028" y="240069"/>
                  </a:lnTo>
                  <a:lnTo>
                    <a:pt x="388285" y="217587"/>
                  </a:lnTo>
                  <a:lnTo>
                    <a:pt x="389378" y="180282"/>
                  </a:lnTo>
                  <a:lnTo>
                    <a:pt x="379657" y="140602"/>
                  </a:lnTo>
                  <a:lnTo>
                    <a:pt x="361007" y="104538"/>
                  </a:lnTo>
                  <a:lnTo>
                    <a:pt x="333987" y="70951"/>
                  </a:lnTo>
                  <a:lnTo>
                    <a:pt x="303079" y="42417"/>
                  </a:lnTo>
                  <a:lnTo>
                    <a:pt x="266701" y="21106"/>
                  </a:lnTo>
                  <a:lnTo>
                    <a:pt x="227296" y="7660"/>
                  </a:lnTo>
                  <a:lnTo>
                    <a:pt x="195632" y="2270"/>
                  </a:lnTo>
                  <a:lnTo>
                    <a:pt x="1518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8" name="SMARTInkShape-790"/>
            <p:cNvSpPr/>
            <p:nvPr/>
          </p:nvSpPr>
          <p:spPr>
            <a:xfrm>
              <a:off x="2793801" y="2237422"/>
              <a:ext cx="317303" cy="162203"/>
            </a:xfrm>
            <a:custGeom>
              <a:avLst/>
              <a:gdLst/>
              <a:ahLst/>
              <a:cxnLst/>
              <a:rect l="0" t="0" r="0" b="0"/>
              <a:pathLst>
                <a:path w="317303" h="162203">
                  <a:moveTo>
                    <a:pt x="0" y="24369"/>
                  </a:moveTo>
                  <a:lnTo>
                    <a:pt x="4319" y="24369"/>
                  </a:lnTo>
                  <a:lnTo>
                    <a:pt x="5592" y="23465"/>
                  </a:lnTo>
                  <a:lnTo>
                    <a:pt x="6440" y="21958"/>
                  </a:lnTo>
                  <a:lnTo>
                    <a:pt x="7005" y="20050"/>
                  </a:lnTo>
                  <a:lnTo>
                    <a:pt x="8286" y="18777"/>
                  </a:lnTo>
                  <a:lnTo>
                    <a:pt x="43784" y="3326"/>
                  </a:lnTo>
                  <a:lnTo>
                    <a:pt x="82466" y="256"/>
                  </a:lnTo>
                  <a:lnTo>
                    <a:pt x="122185" y="0"/>
                  </a:lnTo>
                  <a:lnTo>
                    <a:pt x="152804" y="872"/>
                  </a:lnTo>
                  <a:lnTo>
                    <a:pt x="162230" y="4283"/>
                  </a:lnTo>
                  <a:lnTo>
                    <a:pt x="178569" y="16445"/>
                  </a:lnTo>
                  <a:lnTo>
                    <a:pt x="181422" y="19086"/>
                  </a:lnTo>
                  <a:lnTo>
                    <a:pt x="182420" y="22655"/>
                  </a:lnTo>
                  <a:lnTo>
                    <a:pt x="181117" y="31441"/>
                  </a:lnTo>
                  <a:lnTo>
                    <a:pt x="159921" y="70850"/>
                  </a:lnTo>
                  <a:lnTo>
                    <a:pt x="152135" y="79078"/>
                  </a:lnTo>
                  <a:lnTo>
                    <a:pt x="143551" y="86652"/>
                  </a:lnTo>
                  <a:lnTo>
                    <a:pt x="118158" y="119743"/>
                  </a:lnTo>
                  <a:lnTo>
                    <a:pt x="115164" y="129467"/>
                  </a:lnTo>
                  <a:lnTo>
                    <a:pt x="114744" y="132402"/>
                  </a:lnTo>
                  <a:lnTo>
                    <a:pt x="115368" y="135263"/>
                  </a:lnTo>
                  <a:lnTo>
                    <a:pt x="118472" y="140852"/>
                  </a:lnTo>
                  <a:lnTo>
                    <a:pt x="134325" y="151806"/>
                  </a:lnTo>
                  <a:lnTo>
                    <a:pt x="150489" y="159056"/>
                  </a:lnTo>
                  <a:lnTo>
                    <a:pt x="187659" y="162202"/>
                  </a:lnTo>
                  <a:lnTo>
                    <a:pt x="225367" y="156994"/>
                  </a:lnTo>
                  <a:lnTo>
                    <a:pt x="262279" y="152617"/>
                  </a:lnTo>
                  <a:lnTo>
                    <a:pt x="300949" y="146321"/>
                  </a:lnTo>
                  <a:lnTo>
                    <a:pt x="317302" y="1382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0" name="SMARTInkShape-791"/>
          <p:cNvSpPr/>
          <p:nvPr/>
        </p:nvSpPr>
        <p:spPr>
          <a:xfrm>
            <a:off x="6964263" y="2090936"/>
            <a:ext cx="309034" cy="331784"/>
          </a:xfrm>
          <a:custGeom>
            <a:avLst/>
            <a:gdLst/>
            <a:ahLst/>
            <a:cxnLst/>
            <a:rect l="0" t="0" r="0" b="0"/>
            <a:pathLst>
              <a:path w="309034" h="331784">
                <a:moveTo>
                  <a:pt x="239217" y="0"/>
                </a:moveTo>
                <a:lnTo>
                  <a:pt x="232212" y="0"/>
                </a:lnTo>
                <a:lnTo>
                  <a:pt x="195747" y="16483"/>
                </a:lnTo>
                <a:lnTo>
                  <a:pt x="165442" y="31481"/>
                </a:lnTo>
                <a:lnTo>
                  <a:pt x="126845" y="57445"/>
                </a:lnTo>
                <a:lnTo>
                  <a:pt x="96940" y="77086"/>
                </a:lnTo>
                <a:lnTo>
                  <a:pt x="67311" y="112791"/>
                </a:lnTo>
                <a:lnTo>
                  <a:pt x="39930" y="150546"/>
                </a:lnTo>
                <a:lnTo>
                  <a:pt x="22673" y="182114"/>
                </a:lnTo>
                <a:lnTo>
                  <a:pt x="7139" y="218680"/>
                </a:lnTo>
                <a:lnTo>
                  <a:pt x="0" y="243785"/>
                </a:lnTo>
                <a:lnTo>
                  <a:pt x="1216" y="260220"/>
                </a:lnTo>
                <a:lnTo>
                  <a:pt x="11303" y="284719"/>
                </a:lnTo>
                <a:lnTo>
                  <a:pt x="30061" y="304835"/>
                </a:lnTo>
                <a:lnTo>
                  <a:pt x="52795" y="317927"/>
                </a:lnTo>
                <a:lnTo>
                  <a:pt x="85345" y="327531"/>
                </a:lnTo>
                <a:lnTo>
                  <a:pt x="123616" y="331783"/>
                </a:lnTo>
                <a:lnTo>
                  <a:pt x="159263" y="328724"/>
                </a:lnTo>
                <a:lnTo>
                  <a:pt x="197045" y="317773"/>
                </a:lnTo>
                <a:lnTo>
                  <a:pt x="232547" y="303078"/>
                </a:lnTo>
                <a:lnTo>
                  <a:pt x="261648" y="282954"/>
                </a:lnTo>
                <a:lnTo>
                  <a:pt x="289283" y="246266"/>
                </a:lnTo>
                <a:lnTo>
                  <a:pt x="300942" y="228779"/>
                </a:lnTo>
                <a:lnTo>
                  <a:pt x="309033" y="195048"/>
                </a:lnTo>
                <a:lnTo>
                  <a:pt x="307111" y="165066"/>
                </a:lnTo>
                <a:lnTo>
                  <a:pt x="296498" y="134687"/>
                </a:lnTo>
                <a:lnTo>
                  <a:pt x="281902" y="102785"/>
                </a:lnTo>
                <a:lnTo>
                  <a:pt x="257489" y="74751"/>
                </a:lnTo>
                <a:lnTo>
                  <a:pt x="227355" y="53587"/>
                </a:lnTo>
                <a:lnTo>
                  <a:pt x="191205" y="40185"/>
                </a:lnTo>
                <a:lnTo>
                  <a:pt x="150583" y="28462"/>
                </a:lnTo>
                <a:lnTo>
                  <a:pt x="121149" y="26513"/>
                </a:lnTo>
                <a:lnTo>
                  <a:pt x="94090" y="33495"/>
                </a:lnTo>
                <a:lnTo>
                  <a:pt x="79300" y="40961"/>
                </a:lnTo>
                <a:lnTo>
                  <a:pt x="68362" y="4881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4" name="SMARTInkShape-Group347"/>
          <p:cNvGrpSpPr/>
          <p:nvPr/>
        </p:nvGrpSpPr>
        <p:grpSpPr>
          <a:xfrm>
            <a:off x="6967538" y="2156053"/>
            <a:ext cx="260351" cy="276593"/>
            <a:chOff x="6967538" y="2156053"/>
            <a:chExt cx="260351" cy="276593"/>
          </a:xfrm>
        </p:grpSpPr>
        <p:sp>
          <p:nvSpPr>
            <p:cNvPr id="1501" name="SMARTInkShape-792"/>
            <p:cNvSpPr/>
            <p:nvPr/>
          </p:nvSpPr>
          <p:spPr>
            <a:xfrm>
              <a:off x="7162800" y="2172295"/>
              <a:ext cx="12824" cy="260351"/>
            </a:xfrm>
            <a:custGeom>
              <a:avLst/>
              <a:gdLst/>
              <a:ahLst/>
              <a:cxnLst/>
              <a:rect l="0" t="0" r="0" b="0"/>
              <a:pathLst>
                <a:path w="12824" h="260351">
                  <a:moveTo>
                    <a:pt x="8136" y="0"/>
                  </a:moveTo>
                  <a:lnTo>
                    <a:pt x="8136" y="26366"/>
                  </a:lnTo>
                  <a:lnTo>
                    <a:pt x="12823" y="45218"/>
                  </a:lnTo>
                  <a:lnTo>
                    <a:pt x="8666" y="84303"/>
                  </a:lnTo>
                  <a:lnTo>
                    <a:pt x="5830" y="112074"/>
                  </a:lnTo>
                  <a:lnTo>
                    <a:pt x="1727" y="132044"/>
                  </a:lnTo>
                  <a:lnTo>
                    <a:pt x="151" y="170305"/>
                  </a:lnTo>
                  <a:lnTo>
                    <a:pt x="9" y="208790"/>
                  </a:lnTo>
                  <a:lnTo>
                    <a:pt x="1" y="245885"/>
                  </a:lnTo>
                  <a:lnTo>
                    <a:pt x="0" y="260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2" name="SMARTInkShape-793"/>
            <p:cNvSpPr/>
            <p:nvPr/>
          </p:nvSpPr>
          <p:spPr>
            <a:xfrm>
              <a:off x="7032625" y="2391966"/>
              <a:ext cx="195264" cy="8137"/>
            </a:xfrm>
            <a:custGeom>
              <a:avLst/>
              <a:gdLst/>
              <a:ahLst/>
              <a:cxnLst/>
              <a:rect l="0" t="0" r="0" b="0"/>
              <a:pathLst>
                <a:path w="195264" h="8137">
                  <a:moveTo>
                    <a:pt x="0" y="0"/>
                  </a:moveTo>
                  <a:lnTo>
                    <a:pt x="35154" y="0"/>
                  </a:lnTo>
                  <a:lnTo>
                    <a:pt x="71864" y="0"/>
                  </a:lnTo>
                  <a:lnTo>
                    <a:pt x="109817" y="4319"/>
                  </a:lnTo>
                  <a:lnTo>
                    <a:pt x="150327" y="7382"/>
                  </a:lnTo>
                  <a:lnTo>
                    <a:pt x="195263" y="8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3" name="SMARTInkShape-794"/>
            <p:cNvSpPr/>
            <p:nvPr/>
          </p:nvSpPr>
          <p:spPr>
            <a:xfrm>
              <a:off x="6967538" y="2156053"/>
              <a:ext cx="211535" cy="8107"/>
            </a:xfrm>
            <a:custGeom>
              <a:avLst/>
              <a:gdLst/>
              <a:ahLst/>
              <a:cxnLst/>
              <a:rect l="0" t="0" r="0" b="0"/>
              <a:pathLst>
                <a:path w="211535" h="8107">
                  <a:moveTo>
                    <a:pt x="0" y="8106"/>
                  </a:moveTo>
                  <a:lnTo>
                    <a:pt x="4319" y="8106"/>
                  </a:lnTo>
                  <a:lnTo>
                    <a:pt x="34768" y="1101"/>
                  </a:lnTo>
                  <a:lnTo>
                    <a:pt x="66248" y="305"/>
                  </a:lnTo>
                  <a:lnTo>
                    <a:pt x="93627" y="119"/>
                  </a:lnTo>
                  <a:lnTo>
                    <a:pt x="122971" y="37"/>
                  </a:lnTo>
                  <a:lnTo>
                    <a:pt x="151079" y="0"/>
                  </a:lnTo>
                  <a:lnTo>
                    <a:pt x="187996" y="4298"/>
                  </a:lnTo>
                  <a:lnTo>
                    <a:pt x="211534" y="81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5" name="SMARTInkShape-795"/>
          <p:cNvSpPr/>
          <p:nvPr/>
        </p:nvSpPr>
        <p:spPr>
          <a:xfrm>
            <a:off x="8399463" y="1375309"/>
            <a:ext cx="13076" cy="75353"/>
          </a:xfrm>
          <a:custGeom>
            <a:avLst/>
            <a:gdLst/>
            <a:ahLst/>
            <a:cxnLst/>
            <a:rect l="0" t="0" r="0" b="0"/>
            <a:pathLst>
              <a:path w="13076" h="75353">
                <a:moveTo>
                  <a:pt x="0" y="7800"/>
                </a:moveTo>
                <a:lnTo>
                  <a:pt x="0" y="0"/>
                </a:lnTo>
                <a:lnTo>
                  <a:pt x="0" y="4083"/>
                </a:lnTo>
                <a:lnTo>
                  <a:pt x="8286" y="43641"/>
                </a:lnTo>
                <a:lnTo>
                  <a:pt x="13075" y="7535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678809" y="127000"/>
            <a:ext cx="2721865" cy="499619"/>
            <a:chOff x="3678809" y="127000"/>
            <a:chExt cx="2721865" cy="499619"/>
          </a:xfrm>
        </p:grpSpPr>
        <p:sp>
          <p:nvSpPr>
            <p:cNvPr id="2" name="Freeform 1"/>
            <p:cNvSpPr/>
            <p:nvPr/>
          </p:nvSpPr>
          <p:spPr>
            <a:xfrm>
              <a:off x="3678809" y="149352"/>
              <a:ext cx="2721865" cy="477267"/>
            </a:xfrm>
            <a:custGeom>
              <a:avLst/>
              <a:gdLst/>
              <a:ahLst/>
              <a:cxnLst/>
              <a:rect l="0" t="0" r="0" b="0"/>
              <a:pathLst>
                <a:path w="2721865" h="477267">
                  <a:moveTo>
                    <a:pt x="0" y="0"/>
                  </a:moveTo>
                  <a:lnTo>
                    <a:pt x="2721864" y="0"/>
                  </a:lnTo>
                  <a:lnTo>
                    <a:pt x="2721864" y="477266"/>
                  </a:lnTo>
                  <a:lnTo>
                    <a:pt x="0" y="477266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178300" y="127000"/>
              <a:ext cx="2159000" cy="47705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500" b="1" smtClean="0">
                  <a:solidFill>
                    <a:srgbClr val="000000"/>
                  </a:solidFill>
                  <a:latin typeface="Arial - 33"/>
                </a:rPr>
                <a:t>Closure</a:t>
              </a:r>
              <a:endParaRPr lang="en-US" sz="2500" b="1">
                <a:solidFill>
                  <a:srgbClr val="000000"/>
                </a:solidFill>
                <a:latin typeface="Arial - 33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498600" y="14986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that we have discussed rules for rotating 90 &amp; 180 degrees…….What would be the rule for a 270 degree rotation? 360 degree rotation?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45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812800"/>
            <a:ext cx="906780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 what are some rules?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90 degree rotations </a:t>
            </a:r>
            <a:r>
              <a:rPr lang="en-US" sz="2800" dirty="0" smtClean="0"/>
              <a:t>we flip our X, Y and determine the new quadrant as it will determine negative or positive values.</a:t>
            </a:r>
          </a:p>
          <a:p>
            <a:r>
              <a:rPr lang="en-US" sz="2800" dirty="0" smtClean="0"/>
              <a:t>Ex:  Rotate (5,3) 90degrees. </a:t>
            </a:r>
          </a:p>
          <a:p>
            <a:r>
              <a:rPr lang="en-US" sz="2800" dirty="0" smtClean="0"/>
              <a:t>We rotate counter clockwise unless otherwise noted.</a:t>
            </a:r>
          </a:p>
          <a:p>
            <a:r>
              <a:rPr lang="en-US" sz="2800" dirty="0" smtClean="0"/>
              <a:t>First determine where the point is located. (5,3) is in Quad 1.  </a:t>
            </a:r>
          </a:p>
          <a:p>
            <a:r>
              <a:rPr lang="en-US" sz="2800" dirty="0" smtClean="0"/>
              <a:t>Rotating 90 puts it in Quad 2</a:t>
            </a:r>
          </a:p>
          <a:p>
            <a:r>
              <a:rPr lang="en-US" sz="2800" dirty="0" smtClean="0"/>
              <a:t>To get in quad two the X coordinate is negative and Y coordinate must be positive.  </a:t>
            </a:r>
          </a:p>
          <a:p>
            <a:r>
              <a:rPr lang="en-US" sz="2800" dirty="0" smtClean="0"/>
              <a:t>Flip the original coordinates (5,3)&gt;&gt;&gt;&gt;&gt; (-3,5) and use the new quad to see which is negative or positive.</a:t>
            </a:r>
          </a:p>
          <a:p>
            <a:endParaRPr lang="en-US" sz="2800" dirty="0"/>
          </a:p>
          <a:p>
            <a:r>
              <a:rPr lang="en-US" sz="2800" dirty="0" smtClean="0"/>
              <a:t>180 degree rotation are easy.  We just reverse the signs.  There is no need to flip your (X,Y)</a:t>
            </a:r>
          </a:p>
          <a:p>
            <a:r>
              <a:rPr lang="en-US" sz="2800" dirty="0" smtClean="0"/>
              <a:t>For example 5,3 &gt;&gt;&gt;&gt;&gt;&gt;&gt;&gt; 180 degrees is -5,-3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9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C0C0"/>
            </a:gs>
            <a:gs pos="100000">
              <a:srgbClr val="E6E6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5308600" cy="278537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u="sng" smtClean="0">
                <a:solidFill>
                  <a:srgbClr val="000000"/>
                </a:solidFill>
                <a:latin typeface="Garamond - 47"/>
              </a:rPr>
              <a:t>Essential Question</a:t>
            </a: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r>
              <a:rPr lang="en-US" sz="3500" u="sng" smtClean="0">
                <a:solidFill>
                  <a:srgbClr val="000000"/>
                </a:solidFill>
                <a:latin typeface="Garamond - 47"/>
              </a:rPr>
              <a:t>Learning Objective</a:t>
            </a:r>
            <a:endParaRPr lang="en-US" sz="3500" u="sng">
              <a:solidFill>
                <a:srgbClr val="000000"/>
              </a:solidFill>
              <a:latin typeface="Garamond - 4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1397000"/>
            <a:ext cx="9626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4"/>
              </a:rPr>
              <a:t>How can shapes be moved on a plane?</a:t>
            </a:r>
            <a:endParaRPr lang="en-US" sz="2600">
              <a:solidFill>
                <a:srgbClr val="000000"/>
              </a:solidFill>
              <a:latin typeface="Arial - 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" y="4127500"/>
            <a:ext cx="86106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dirty="0" smtClean="0">
                <a:solidFill>
                  <a:srgbClr val="000000"/>
                </a:solidFill>
                <a:latin typeface="Arial - 35"/>
              </a:rPr>
              <a:t>Given a figure, I will perform a </a:t>
            </a:r>
            <a:r>
              <a:rPr lang="en-US" sz="2600" dirty="0" smtClean="0">
                <a:solidFill>
                  <a:srgbClr val="FF0000"/>
                </a:solidFill>
                <a:latin typeface="Arial - 35"/>
              </a:rPr>
              <a:t>translation </a:t>
            </a:r>
            <a:r>
              <a:rPr lang="en-US" sz="2600" dirty="0" smtClean="0">
                <a:solidFill>
                  <a:srgbClr val="000000"/>
                </a:solidFill>
                <a:latin typeface="Arial - 35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latin typeface="Arial - 35"/>
              </a:rPr>
              <a:t> rotation</a:t>
            </a:r>
            <a:r>
              <a:rPr lang="en-US" sz="2600" dirty="0" smtClean="0">
                <a:solidFill>
                  <a:srgbClr val="000000"/>
                </a:solidFill>
                <a:latin typeface="Arial - 35"/>
              </a:rPr>
              <a:t> transformation.</a:t>
            </a:r>
            <a:endParaRPr lang="en-US" sz="2600" dirty="0">
              <a:solidFill>
                <a:srgbClr val="000000"/>
              </a:solidFill>
              <a:latin typeface="Arial - 35"/>
            </a:endParaRPr>
          </a:p>
        </p:txBody>
      </p:sp>
    </p:spTree>
    <p:extLst>
      <p:ext uri="{BB962C8B-B14F-4D97-AF65-F5344CB8AC3E}">
        <p14:creationId xmlns:p14="http://schemas.microsoft.com/office/powerpoint/2010/main" val="31897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700"/>
            </a:gs>
            <a:gs pos="100000">
              <a:srgbClr val="FFD7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0" y="50800"/>
            <a:ext cx="1778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u="sng" smtClean="0">
                <a:solidFill>
                  <a:srgbClr val="000000"/>
                </a:solidFill>
                <a:latin typeface="Garamond - 48"/>
              </a:rPr>
              <a:t>HW</a:t>
            </a:r>
            <a:endParaRPr lang="en-US" sz="3600" u="sng">
              <a:solidFill>
                <a:srgbClr val="000000"/>
              </a:solidFill>
              <a:latin typeface="Garamond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9400" y="2044700"/>
            <a:ext cx="7010400" cy="8771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5100" dirty="0" smtClean="0">
                <a:solidFill>
                  <a:srgbClr val="000000"/>
                </a:solidFill>
                <a:latin typeface="Times New Roman - 68"/>
              </a:rPr>
              <a:t>PDF</a:t>
            </a:r>
            <a:endParaRPr lang="en-US" sz="5100" dirty="0">
              <a:solidFill>
                <a:srgbClr val="000000"/>
              </a:solidFill>
              <a:latin typeface="Times New Roman - 68"/>
            </a:endParaRPr>
          </a:p>
        </p:txBody>
      </p:sp>
    </p:spTree>
    <p:extLst>
      <p:ext uri="{BB962C8B-B14F-4D97-AF65-F5344CB8AC3E}">
        <p14:creationId xmlns:p14="http://schemas.microsoft.com/office/powerpoint/2010/main" val="39106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1295146" y="837946"/>
            <a:ext cx="5972556" cy="5941060"/>
            <a:chOff x="1295146" y="837946"/>
            <a:chExt cx="5972556" cy="5941060"/>
          </a:xfrm>
        </p:grpSpPr>
        <p:grpSp>
          <p:nvGrpSpPr>
            <p:cNvPr id="49" name="Group 48"/>
            <p:cNvGrpSpPr/>
            <p:nvPr/>
          </p:nvGrpSpPr>
          <p:grpSpPr>
            <a:xfrm>
              <a:off x="1295146" y="837946"/>
              <a:ext cx="5972556" cy="5941060"/>
              <a:chOff x="1295146" y="837946"/>
              <a:chExt cx="5972556" cy="5941060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1493520" y="997204"/>
                <a:ext cx="5584953" cy="5585080"/>
              </a:xfrm>
              <a:custGeom>
                <a:avLst/>
                <a:gdLst/>
                <a:ahLst/>
                <a:cxnLst/>
                <a:rect l="0" t="0" r="0" b="0"/>
                <a:pathLst>
                  <a:path w="5584953" h="5585080">
                    <a:moveTo>
                      <a:pt x="0" y="0"/>
                    </a:moveTo>
                    <a:lnTo>
                      <a:pt x="5584952" y="0"/>
                    </a:lnTo>
                    <a:lnTo>
                      <a:pt x="5584952" y="5585079"/>
                    </a:lnTo>
                    <a:lnTo>
                      <a:pt x="0" y="5585079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1295146" y="837946"/>
                <a:ext cx="5972556" cy="5941060"/>
                <a:chOff x="1295146" y="837946"/>
                <a:chExt cx="5972556" cy="5941060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1503299" y="1014095"/>
                  <a:ext cx="5593208" cy="5588001"/>
                  <a:chOff x="1503299" y="1014095"/>
                  <a:chExt cx="5593208" cy="5588001"/>
                </a:xfrm>
              </p:grpSpPr>
              <p:sp>
                <p:nvSpPr>
                  <p:cNvPr id="3" name="Freeform 2"/>
                  <p:cNvSpPr/>
                  <p:nvPr/>
                </p:nvSpPr>
                <p:spPr>
                  <a:xfrm>
                    <a:off x="1503299" y="1026668"/>
                    <a:ext cx="27814" cy="555574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7814" h="5555743">
                        <a:moveTo>
                          <a:pt x="0" y="0"/>
                        </a:moveTo>
                        <a:lnTo>
                          <a:pt x="27813" y="0"/>
                        </a:lnTo>
                        <a:lnTo>
                          <a:pt x="27813" y="5555742"/>
                        </a:lnTo>
                        <a:lnTo>
                          <a:pt x="0" y="555574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Freeform 3"/>
                  <p:cNvSpPr/>
                  <p:nvPr/>
                </p:nvSpPr>
                <p:spPr>
                  <a:xfrm>
                    <a:off x="1503299" y="1014095"/>
                    <a:ext cx="5591303" cy="2781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91303" h="27814">
                        <a:moveTo>
                          <a:pt x="0" y="0"/>
                        </a:moveTo>
                        <a:lnTo>
                          <a:pt x="5591302" y="0"/>
                        </a:lnTo>
                        <a:lnTo>
                          <a:pt x="5591302" y="27813"/>
                        </a:lnTo>
                        <a:lnTo>
                          <a:pt x="0" y="2781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" name="Freeform 4"/>
                  <p:cNvSpPr/>
                  <p:nvPr/>
                </p:nvSpPr>
                <p:spPr>
                  <a:xfrm>
                    <a:off x="1522857" y="1293368"/>
                    <a:ext cx="5562220" cy="28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2220" h="28957">
                        <a:moveTo>
                          <a:pt x="0" y="0"/>
                        </a:moveTo>
                        <a:lnTo>
                          <a:pt x="5562219" y="0"/>
                        </a:lnTo>
                        <a:lnTo>
                          <a:pt x="5562219" y="28956"/>
                        </a:lnTo>
                        <a:lnTo>
                          <a:pt x="0" y="28956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Freeform 5"/>
                  <p:cNvSpPr/>
                  <p:nvPr/>
                </p:nvSpPr>
                <p:spPr>
                  <a:xfrm>
                    <a:off x="1783969" y="1027938"/>
                    <a:ext cx="29211" cy="55561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9211" h="5556124">
                        <a:moveTo>
                          <a:pt x="0" y="0"/>
                        </a:moveTo>
                        <a:lnTo>
                          <a:pt x="29210" y="0"/>
                        </a:lnTo>
                        <a:lnTo>
                          <a:pt x="29210" y="5556123"/>
                        </a:lnTo>
                        <a:lnTo>
                          <a:pt x="0" y="555612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Freeform 6"/>
                  <p:cNvSpPr/>
                  <p:nvPr/>
                </p:nvSpPr>
                <p:spPr>
                  <a:xfrm>
                    <a:off x="2060194" y="1026668"/>
                    <a:ext cx="29211" cy="555574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9211" h="5555743">
                        <a:moveTo>
                          <a:pt x="0" y="0"/>
                        </a:moveTo>
                        <a:lnTo>
                          <a:pt x="29210" y="0"/>
                        </a:lnTo>
                        <a:lnTo>
                          <a:pt x="29210" y="5555742"/>
                        </a:lnTo>
                        <a:lnTo>
                          <a:pt x="0" y="555574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Freeform 7"/>
                  <p:cNvSpPr/>
                  <p:nvPr/>
                </p:nvSpPr>
                <p:spPr>
                  <a:xfrm>
                    <a:off x="2340737" y="1027938"/>
                    <a:ext cx="32005" cy="55576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2005" h="5557648">
                        <a:moveTo>
                          <a:pt x="0" y="0"/>
                        </a:moveTo>
                        <a:lnTo>
                          <a:pt x="32004" y="0"/>
                        </a:lnTo>
                        <a:lnTo>
                          <a:pt x="32004" y="5557647"/>
                        </a:lnTo>
                        <a:lnTo>
                          <a:pt x="0" y="555764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Freeform 8"/>
                  <p:cNvSpPr/>
                  <p:nvPr/>
                </p:nvSpPr>
                <p:spPr>
                  <a:xfrm>
                    <a:off x="2613025" y="1026668"/>
                    <a:ext cx="33402" cy="555891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3402" h="5558918">
                        <a:moveTo>
                          <a:pt x="0" y="0"/>
                        </a:moveTo>
                        <a:lnTo>
                          <a:pt x="33401" y="0"/>
                        </a:lnTo>
                        <a:lnTo>
                          <a:pt x="33401" y="5558917"/>
                        </a:lnTo>
                        <a:lnTo>
                          <a:pt x="0" y="555891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Freeform 9"/>
                  <p:cNvSpPr/>
                  <p:nvPr/>
                </p:nvSpPr>
                <p:spPr>
                  <a:xfrm>
                    <a:off x="2893441" y="1027938"/>
                    <a:ext cx="29084" cy="55561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9084" h="5556124">
                        <a:moveTo>
                          <a:pt x="0" y="0"/>
                        </a:moveTo>
                        <a:lnTo>
                          <a:pt x="29083" y="0"/>
                        </a:lnTo>
                        <a:lnTo>
                          <a:pt x="29083" y="5556123"/>
                        </a:lnTo>
                        <a:lnTo>
                          <a:pt x="0" y="555612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Freeform 10"/>
                  <p:cNvSpPr/>
                  <p:nvPr/>
                </p:nvSpPr>
                <p:spPr>
                  <a:xfrm>
                    <a:off x="3174111" y="1029462"/>
                    <a:ext cx="32005" cy="555752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2005" h="5557521">
                        <a:moveTo>
                          <a:pt x="0" y="0"/>
                        </a:moveTo>
                        <a:lnTo>
                          <a:pt x="32004" y="0"/>
                        </a:lnTo>
                        <a:lnTo>
                          <a:pt x="32004" y="5557520"/>
                        </a:lnTo>
                        <a:lnTo>
                          <a:pt x="0" y="5557520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Freeform 11"/>
                  <p:cNvSpPr/>
                  <p:nvPr/>
                </p:nvSpPr>
                <p:spPr>
                  <a:xfrm>
                    <a:off x="3451987" y="1027938"/>
                    <a:ext cx="30354" cy="55561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0354" h="5556124">
                        <a:moveTo>
                          <a:pt x="0" y="0"/>
                        </a:moveTo>
                        <a:lnTo>
                          <a:pt x="30353" y="0"/>
                        </a:lnTo>
                        <a:lnTo>
                          <a:pt x="30353" y="5556123"/>
                        </a:lnTo>
                        <a:lnTo>
                          <a:pt x="0" y="555612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Freeform 12"/>
                  <p:cNvSpPr/>
                  <p:nvPr/>
                </p:nvSpPr>
                <p:spPr>
                  <a:xfrm>
                    <a:off x="3730879" y="1030605"/>
                    <a:ext cx="33402" cy="555447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3402" h="5554473">
                        <a:moveTo>
                          <a:pt x="0" y="0"/>
                        </a:moveTo>
                        <a:lnTo>
                          <a:pt x="33401" y="0"/>
                        </a:lnTo>
                        <a:lnTo>
                          <a:pt x="33401" y="5554472"/>
                        </a:lnTo>
                        <a:lnTo>
                          <a:pt x="0" y="555447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Freeform 13"/>
                  <p:cNvSpPr/>
                  <p:nvPr/>
                </p:nvSpPr>
                <p:spPr>
                  <a:xfrm>
                    <a:off x="4001770" y="1027938"/>
                    <a:ext cx="36069" cy="55561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6069" h="5556124">
                        <a:moveTo>
                          <a:pt x="0" y="0"/>
                        </a:moveTo>
                        <a:lnTo>
                          <a:pt x="36068" y="0"/>
                        </a:lnTo>
                        <a:lnTo>
                          <a:pt x="36068" y="5556123"/>
                        </a:lnTo>
                        <a:lnTo>
                          <a:pt x="0" y="555612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Freeform 14"/>
                  <p:cNvSpPr/>
                  <p:nvPr/>
                </p:nvSpPr>
                <p:spPr>
                  <a:xfrm>
                    <a:off x="4283964" y="1029462"/>
                    <a:ext cx="28957" cy="55519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957" h="5551933">
                        <a:moveTo>
                          <a:pt x="0" y="0"/>
                        </a:moveTo>
                        <a:lnTo>
                          <a:pt x="28956" y="0"/>
                        </a:lnTo>
                        <a:lnTo>
                          <a:pt x="28956" y="5551932"/>
                        </a:lnTo>
                        <a:lnTo>
                          <a:pt x="0" y="555193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Freeform 15"/>
                  <p:cNvSpPr/>
                  <p:nvPr/>
                </p:nvSpPr>
                <p:spPr>
                  <a:xfrm>
                    <a:off x="4564380" y="1029462"/>
                    <a:ext cx="31751" cy="555333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1751" h="5553330">
                        <a:moveTo>
                          <a:pt x="0" y="0"/>
                        </a:moveTo>
                        <a:lnTo>
                          <a:pt x="31750" y="0"/>
                        </a:lnTo>
                        <a:lnTo>
                          <a:pt x="31750" y="5553329"/>
                        </a:lnTo>
                        <a:lnTo>
                          <a:pt x="0" y="5553329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Freeform 16"/>
                  <p:cNvSpPr/>
                  <p:nvPr/>
                </p:nvSpPr>
                <p:spPr>
                  <a:xfrm>
                    <a:off x="4842002" y="1029462"/>
                    <a:ext cx="30735" cy="55546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0735" h="5554600">
                        <a:moveTo>
                          <a:pt x="0" y="0"/>
                        </a:moveTo>
                        <a:lnTo>
                          <a:pt x="30734" y="0"/>
                        </a:lnTo>
                        <a:lnTo>
                          <a:pt x="30734" y="5554599"/>
                        </a:lnTo>
                        <a:lnTo>
                          <a:pt x="0" y="5554599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Freeform 17"/>
                  <p:cNvSpPr/>
                  <p:nvPr/>
                </p:nvSpPr>
                <p:spPr>
                  <a:xfrm>
                    <a:off x="5121402" y="1030605"/>
                    <a:ext cx="33529" cy="555752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3529" h="5557521">
                        <a:moveTo>
                          <a:pt x="0" y="0"/>
                        </a:moveTo>
                        <a:lnTo>
                          <a:pt x="33528" y="0"/>
                        </a:lnTo>
                        <a:lnTo>
                          <a:pt x="33528" y="5557520"/>
                        </a:lnTo>
                        <a:lnTo>
                          <a:pt x="0" y="5557520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Freeform 18"/>
                  <p:cNvSpPr/>
                  <p:nvPr/>
                </p:nvSpPr>
                <p:spPr>
                  <a:xfrm>
                    <a:off x="5392166" y="1027938"/>
                    <a:ext cx="36069" cy="55590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6069" h="5559045">
                        <a:moveTo>
                          <a:pt x="0" y="0"/>
                        </a:moveTo>
                        <a:lnTo>
                          <a:pt x="36068" y="0"/>
                        </a:lnTo>
                        <a:lnTo>
                          <a:pt x="36068" y="5559044"/>
                        </a:lnTo>
                        <a:lnTo>
                          <a:pt x="0" y="5559044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Freeform 19"/>
                  <p:cNvSpPr/>
                  <p:nvPr/>
                </p:nvSpPr>
                <p:spPr>
                  <a:xfrm>
                    <a:off x="5673852" y="1029462"/>
                    <a:ext cx="32132" cy="55561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2132" h="5556124">
                        <a:moveTo>
                          <a:pt x="0" y="0"/>
                        </a:moveTo>
                        <a:lnTo>
                          <a:pt x="32131" y="0"/>
                        </a:lnTo>
                        <a:lnTo>
                          <a:pt x="32131" y="5556123"/>
                        </a:lnTo>
                        <a:lnTo>
                          <a:pt x="0" y="555612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>
                    <a:off x="5954395" y="1030605"/>
                    <a:ext cx="34545" cy="555752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545" h="5557521">
                        <a:moveTo>
                          <a:pt x="0" y="0"/>
                        </a:moveTo>
                        <a:lnTo>
                          <a:pt x="34544" y="0"/>
                        </a:lnTo>
                        <a:lnTo>
                          <a:pt x="34544" y="5557520"/>
                        </a:lnTo>
                        <a:lnTo>
                          <a:pt x="0" y="5557520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>
                    <a:off x="6232144" y="1029462"/>
                    <a:ext cx="33402" cy="55561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3402" h="5556124">
                        <a:moveTo>
                          <a:pt x="0" y="0"/>
                        </a:moveTo>
                        <a:lnTo>
                          <a:pt x="33401" y="0"/>
                        </a:lnTo>
                        <a:lnTo>
                          <a:pt x="33401" y="5556123"/>
                        </a:lnTo>
                        <a:lnTo>
                          <a:pt x="0" y="555612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509893" y="1029462"/>
                    <a:ext cx="35942" cy="555891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5942" h="5558918">
                        <a:moveTo>
                          <a:pt x="0" y="0"/>
                        </a:moveTo>
                        <a:lnTo>
                          <a:pt x="35941" y="0"/>
                        </a:lnTo>
                        <a:lnTo>
                          <a:pt x="35941" y="5558917"/>
                        </a:lnTo>
                        <a:lnTo>
                          <a:pt x="0" y="555891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Freeform 23"/>
                  <p:cNvSpPr/>
                  <p:nvPr/>
                </p:nvSpPr>
                <p:spPr>
                  <a:xfrm>
                    <a:off x="6782435" y="1029462"/>
                    <a:ext cx="38863" cy="555891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8863" h="5558918">
                        <a:moveTo>
                          <a:pt x="0" y="0"/>
                        </a:moveTo>
                        <a:lnTo>
                          <a:pt x="38862" y="0"/>
                        </a:lnTo>
                        <a:lnTo>
                          <a:pt x="38862" y="5558917"/>
                        </a:lnTo>
                        <a:lnTo>
                          <a:pt x="0" y="555891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7055993" y="1025144"/>
                    <a:ext cx="40514" cy="555993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0514" h="5559934">
                        <a:moveTo>
                          <a:pt x="0" y="0"/>
                        </a:moveTo>
                        <a:lnTo>
                          <a:pt x="40513" y="0"/>
                        </a:lnTo>
                        <a:lnTo>
                          <a:pt x="40513" y="5559933"/>
                        </a:lnTo>
                        <a:lnTo>
                          <a:pt x="0" y="555993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Freeform 25"/>
                  <p:cNvSpPr/>
                  <p:nvPr/>
                </p:nvSpPr>
                <p:spPr>
                  <a:xfrm>
                    <a:off x="1519682" y="1572260"/>
                    <a:ext cx="5556886" cy="28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56886" h="28957">
                        <a:moveTo>
                          <a:pt x="0" y="0"/>
                        </a:moveTo>
                        <a:lnTo>
                          <a:pt x="5556885" y="0"/>
                        </a:lnTo>
                        <a:lnTo>
                          <a:pt x="5556885" y="28956"/>
                        </a:lnTo>
                        <a:lnTo>
                          <a:pt x="0" y="28956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Freeform 26"/>
                  <p:cNvSpPr/>
                  <p:nvPr/>
                </p:nvSpPr>
                <p:spPr>
                  <a:xfrm>
                    <a:off x="1521333" y="1848993"/>
                    <a:ext cx="5565141" cy="28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5141" h="28957">
                        <a:moveTo>
                          <a:pt x="0" y="0"/>
                        </a:moveTo>
                        <a:lnTo>
                          <a:pt x="5565140" y="0"/>
                        </a:lnTo>
                        <a:lnTo>
                          <a:pt x="5565140" y="28956"/>
                        </a:lnTo>
                        <a:lnTo>
                          <a:pt x="0" y="28956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Freeform 27"/>
                  <p:cNvSpPr/>
                  <p:nvPr/>
                </p:nvSpPr>
                <p:spPr>
                  <a:xfrm>
                    <a:off x="1518666" y="2120900"/>
                    <a:ext cx="5566411" cy="3060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6411" h="30608">
                        <a:moveTo>
                          <a:pt x="0" y="0"/>
                        </a:moveTo>
                        <a:lnTo>
                          <a:pt x="5566410" y="0"/>
                        </a:lnTo>
                        <a:lnTo>
                          <a:pt x="5566410" y="30607"/>
                        </a:lnTo>
                        <a:lnTo>
                          <a:pt x="0" y="3060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Freeform 28"/>
                  <p:cNvSpPr/>
                  <p:nvPr/>
                </p:nvSpPr>
                <p:spPr>
                  <a:xfrm>
                    <a:off x="1524254" y="3515741"/>
                    <a:ext cx="5566284" cy="3048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6284" h="30481">
                        <a:moveTo>
                          <a:pt x="0" y="0"/>
                        </a:moveTo>
                        <a:lnTo>
                          <a:pt x="5566283" y="0"/>
                        </a:lnTo>
                        <a:lnTo>
                          <a:pt x="5566283" y="30480"/>
                        </a:lnTo>
                        <a:lnTo>
                          <a:pt x="0" y="30480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1521333" y="3239262"/>
                    <a:ext cx="5566411" cy="3060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6411" h="30608">
                        <a:moveTo>
                          <a:pt x="0" y="0"/>
                        </a:moveTo>
                        <a:lnTo>
                          <a:pt x="5566410" y="0"/>
                        </a:lnTo>
                        <a:lnTo>
                          <a:pt x="5566410" y="30607"/>
                        </a:lnTo>
                        <a:lnTo>
                          <a:pt x="0" y="3060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Freeform 30"/>
                  <p:cNvSpPr/>
                  <p:nvPr/>
                </p:nvSpPr>
                <p:spPr>
                  <a:xfrm>
                    <a:off x="1521333" y="2960116"/>
                    <a:ext cx="5556759" cy="3035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56759" h="30354">
                        <a:moveTo>
                          <a:pt x="0" y="0"/>
                        </a:moveTo>
                        <a:lnTo>
                          <a:pt x="5556758" y="0"/>
                        </a:lnTo>
                        <a:lnTo>
                          <a:pt x="5556758" y="30353"/>
                        </a:lnTo>
                        <a:lnTo>
                          <a:pt x="0" y="3035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1524254" y="2681097"/>
                    <a:ext cx="5565268" cy="2908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5268" h="29084">
                        <a:moveTo>
                          <a:pt x="0" y="0"/>
                        </a:moveTo>
                        <a:lnTo>
                          <a:pt x="5565267" y="0"/>
                        </a:lnTo>
                        <a:lnTo>
                          <a:pt x="5565267" y="29083"/>
                        </a:lnTo>
                        <a:lnTo>
                          <a:pt x="0" y="2908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Freeform 32"/>
                  <p:cNvSpPr/>
                  <p:nvPr/>
                </p:nvSpPr>
                <p:spPr>
                  <a:xfrm>
                    <a:off x="1522857" y="2404491"/>
                    <a:ext cx="5549774" cy="28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49774" h="28957">
                        <a:moveTo>
                          <a:pt x="0" y="0"/>
                        </a:moveTo>
                        <a:lnTo>
                          <a:pt x="5549773" y="0"/>
                        </a:lnTo>
                        <a:lnTo>
                          <a:pt x="5549773" y="28956"/>
                        </a:lnTo>
                        <a:lnTo>
                          <a:pt x="0" y="28956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Freeform 33"/>
                  <p:cNvSpPr/>
                  <p:nvPr/>
                </p:nvSpPr>
                <p:spPr>
                  <a:xfrm>
                    <a:off x="1519682" y="3790569"/>
                    <a:ext cx="5555489" cy="2908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55489" h="29084">
                        <a:moveTo>
                          <a:pt x="0" y="0"/>
                        </a:moveTo>
                        <a:lnTo>
                          <a:pt x="5555488" y="0"/>
                        </a:lnTo>
                        <a:lnTo>
                          <a:pt x="5555488" y="29083"/>
                        </a:lnTo>
                        <a:lnTo>
                          <a:pt x="0" y="2908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Freeform 34"/>
                  <p:cNvSpPr/>
                  <p:nvPr/>
                </p:nvSpPr>
                <p:spPr>
                  <a:xfrm>
                    <a:off x="1518666" y="4069969"/>
                    <a:ext cx="5565268" cy="2908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5268" h="29084">
                        <a:moveTo>
                          <a:pt x="0" y="0"/>
                        </a:moveTo>
                        <a:lnTo>
                          <a:pt x="5565267" y="0"/>
                        </a:lnTo>
                        <a:lnTo>
                          <a:pt x="5565267" y="29083"/>
                        </a:lnTo>
                        <a:lnTo>
                          <a:pt x="0" y="2908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Freeform 35"/>
                  <p:cNvSpPr/>
                  <p:nvPr/>
                </p:nvSpPr>
                <p:spPr>
                  <a:xfrm>
                    <a:off x="1517269" y="4349115"/>
                    <a:ext cx="5562347" cy="3060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2347" h="30608">
                        <a:moveTo>
                          <a:pt x="0" y="0"/>
                        </a:moveTo>
                        <a:lnTo>
                          <a:pt x="5562346" y="0"/>
                        </a:lnTo>
                        <a:lnTo>
                          <a:pt x="5562346" y="30607"/>
                        </a:lnTo>
                        <a:lnTo>
                          <a:pt x="0" y="3060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Freeform 36"/>
                  <p:cNvSpPr/>
                  <p:nvPr/>
                </p:nvSpPr>
                <p:spPr>
                  <a:xfrm>
                    <a:off x="1518666" y="4625721"/>
                    <a:ext cx="5566411" cy="3035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6411" h="30354">
                        <a:moveTo>
                          <a:pt x="0" y="0"/>
                        </a:moveTo>
                        <a:lnTo>
                          <a:pt x="5566410" y="0"/>
                        </a:lnTo>
                        <a:lnTo>
                          <a:pt x="5566410" y="30353"/>
                        </a:lnTo>
                        <a:lnTo>
                          <a:pt x="0" y="3035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Freeform 37"/>
                  <p:cNvSpPr/>
                  <p:nvPr/>
                </p:nvSpPr>
                <p:spPr>
                  <a:xfrm>
                    <a:off x="1517269" y="4897755"/>
                    <a:ext cx="5566157" cy="3073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6157" h="30735">
                        <a:moveTo>
                          <a:pt x="0" y="0"/>
                        </a:moveTo>
                        <a:lnTo>
                          <a:pt x="5566156" y="0"/>
                        </a:lnTo>
                        <a:lnTo>
                          <a:pt x="5566156" y="30734"/>
                        </a:lnTo>
                        <a:lnTo>
                          <a:pt x="0" y="30734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>
                  <a:xfrm>
                    <a:off x="1521333" y="6286627"/>
                    <a:ext cx="5566411" cy="336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6411" h="33656">
                        <a:moveTo>
                          <a:pt x="0" y="0"/>
                        </a:moveTo>
                        <a:lnTo>
                          <a:pt x="5566410" y="0"/>
                        </a:lnTo>
                        <a:lnTo>
                          <a:pt x="5566410" y="33655"/>
                        </a:lnTo>
                        <a:lnTo>
                          <a:pt x="0" y="3365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Freeform 39"/>
                  <p:cNvSpPr/>
                  <p:nvPr/>
                </p:nvSpPr>
                <p:spPr>
                  <a:xfrm>
                    <a:off x="1521333" y="6014466"/>
                    <a:ext cx="5567681" cy="332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7681" h="33275">
                        <a:moveTo>
                          <a:pt x="0" y="0"/>
                        </a:moveTo>
                        <a:lnTo>
                          <a:pt x="5567680" y="0"/>
                        </a:lnTo>
                        <a:lnTo>
                          <a:pt x="5567680" y="33274"/>
                        </a:lnTo>
                        <a:lnTo>
                          <a:pt x="0" y="33274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Freeform 40"/>
                  <p:cNvSpPr/>
                  <p:nvPr/>
                </p:nvSpPr>
                <p:spPr>
                  <a:xfrm>
                    <a:off x="1517269" y="5736463"/>
                    <a:ext cx="5565395" cy="3060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5395" h="30608">
                        <a:moveTo>
                          <a:pt x="0" y="0"/>
                        </a:moveTo>
                        <a:lnTo>
                          <a:pt x="5565394" y="0"/>
                        </a:lnTo>
                        <a:lnTo>
                          <a:pt x="5565394" y="30607"/>
                        </a:lnTo>
                        <a:lnTo>
                          <a:pt x="0" y="3060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Freeform 41"/>
                  <p:cNvSpPr/>
                  <p:nvPr/>
                </p:nvSpPr>
                <p:spPr>
                  <a:xfrm>
                    <a:off x="1518666" y="5457444"/>
                    <a:ext cx="5566411" cy="3060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66411" h="30608">
                        <a:moveTo>
                          <a:pt x="0" y="0"/>
                        </a:moveTo>
                        <a:lnTo>
                          <a:pt x="5566410" y="0"/>
                        </a:lnTo>
                        <a:lnTo>
                          <a:pt x="5566410" y="30607"/>
                        </a:lnTo>
                        <a:lnTo>
                          <a:pt x="0" y="3060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Freeform 42"/>
                  <p:cNvSpPr/>
                  <p:nvPr/>
                </p:nvSpPr>
                <p:spPr>
                  <a:xfrm>
                    <a:off x="1518666" y="5181346"/>
                    <a:ext cx="5559426" cy="3035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59426" h="30354">
                        <a:moveTo>
                          <a:pt x="0" y="0"/>
                        </a:moveTo>
                        <a:lnTo>
                          <a:pt x="5559425" y="0"/>
                        </a:lnTo>
                        <a:lnTo>
                          <a:pt x="5559425" y="30353"/>
                        </a:lnTo>
                        <a:lnTo>
                          <a:pt x="0" y="3035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Freeform 43"/>
                  <p:cNvSpPr/>
                  <p:nvPr/>
                </p:nvSpPr>
                <p:spPr>
                  <a:xfrm>
                    <a:off x="1503299" y="6568440"/>
                    <a:ext cx="5592954" cy="336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592954" h="33656">
                        <a:moveTo>
                          <a:pt x="0" y="0"/>
                        </a:moveTo>
                        <a:lnTo>
                          <a:pt x="5592953" y="0"/>
                        </a:lnTo>
                        <a:lnTo>
                          <a:pt x="5592953" y="33655"/>
                        </a:lnTo>
                        <a:lnTo>
                          <a:pt x="0" y="3365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4312412" y="837946"/>
                  <a:ext cx="0" cy="5941060"/>
                </a:xfrm>
                <a:prstGeom prst="line">
                  <a:avLst/>
                </a:prstGeom>
                <a:ln w="76200" cap="flat" cmpd="sng" algn="ctr">
                  <a:solidFill>
                    <a:srgbClr val="000000"/>
                  </a:solidFill>
                  <a:prstDash val="solid"/>
                  <a:round/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1295146" y="3794506"/>
                  <a:ext cx="5972556" cy="0"/>
                </a:xfrm>
                <a:prstGeom prst="line">
                  <a:avLst/>
                </a:prstGeom>
                <a:ln w="76200" cap="flat" cmpd="sng" algn="ctr">
                  <a:solidFill>
                    <a:srgbClr val="000000"/>
                  </a:solidFill>
                  <a:prstDash val="solid"/>
                  <a:round/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" name="Freeform 49"/>
            <p:cNvSpPr/>
            <p:nvPr/>
          </p:nvSpPr>
          <p:spPr>
            <a:xfrm>
              <a:off x="4869180" y="2719197"/>
              <a:ext cx="1081660" cy="1045465"/>
            </a:xfrm>
            <a:custGeom>
              <a:avLst/>
              <a:gdLst/>
              <a:ahLst/>
              <a:cxnLst/>
              <a:rect l="0" t="0" r="0" b="0"/>
              <a:pathLst>
                <a:path w="1081660" h="1045465">
                  <a:moveTo>
                    <a:pt x="270383" y="0"/>
                  </a:moveTo>
                  <a:lnTo>
                    <a:pt x="1081659" y="1036828"/>
                  </a:lnTo>
                  <a:lnTo>
                    <a:pt x="0" y="1045464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rot="16200000">
              <a:off x="3243580" y="2160397"/>
              <a:ext cx="1081660" cy="1045465"/>
            </a:xfrm>
            <a:custGeom>
              <a:avLst/>
              <a:gdLst/>
              <a:ahLst/>
              <a:cxnLst/>
              <a:rect l="0" t="0" r="0" b="0"/>
              <a:pathLst>
                <a:path w="1081660" h="1045465">
                  <a:moveTo>
                    <a:pt x="270383" y="0"/>
                  </a:moveTo>
                  <a:lnTo>
                    <a:pt x="1081659" y="1036828"/>
                  </a:lnTo>
                  <a:lnTo>
                    <a:pt x="0" y="1045464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73600" y="3810000"/>
              <a:ext cx="354203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D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16600" y="3810000"/>
              <a:ext cx="336855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E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03800" y="2349500"/>
              <a:ext cx="319176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F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30700" y="3098800"/>
              <a:ext cx="414274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D'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318000" y="2006600"/>
              <a:ext cx="396926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E'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33700" y="2730500"/>
              <a:ext cx="379247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F'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4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384300" y="355600"/>
            <a:ext cx="7180707" cy="7142861"/>
            <a:chOff x="1384300" y="355600"/>
            <a:chExt cx="7180707" cy="7142861"/>
          </a:xfrm>
        </p:grpSpPr>
        <p:sp>
          <p:nvSpPr>
            <p:cNvPr id="2" name="Freeform 1"/>
            <p:cNvSpPr/>
            <p:nvPr/>
          </p:nvSpPr>
          <p:spPr>
            <a:xfrm>
              <a:off x="1622806" y="547116"/>
              <a:ext cx="6714745" cy="6714872"/>
            </a:xfrm>
            <a:custGeom>
              <a:avLst/>
              <a:gdLst/>
              <a:ahLst/>
              <a:cxnLst/>
              <a:rect l="0" t="0" r="0" b="0"/>
              <a:pathLst>
                <a:path w="6714745" h="6714872">
                  <a:moveTo>
                    <a:pt x="0" y="0"/>
                  </a:moveTo>
                  <a:lnTo>
                    <a:pt x="6714744" y="0"/>
                  </a:lnTo>
                  <a:lnTo>
                    <a:pt x="6714744" y="6714871"/>
                  </a:lnTo>
                  <a:lnTo>
                    <a:pt x="0" y="6714871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384300" y="355600"/>
              <a:ext cx="7180707" cy="7142861"/>
              <a:chOff x="1384300" y="355600"/>
              <a:chExt cx="7180707" cy="714286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634617" y="567309"/>
                <a:ext cx="6724651" cy="6718428"/>
                <a:chOff x="1634617" y="567309"/>
                <a:chExt cx="6724651" cy="6718428"/>
              </a:xfrm>
            </p:grpSpPr>
            <p:sp>
              <p:nvSpPr>
                <p:cNvPr id="3" name="Freeform 2"/>
                <p:cNvSpPr/>
                <p:nvPr/>
              </p:nvSpPr>
              <p:spPr>
                <a:xfrm>
                  <a:off x="1634617" y="582422"/>
                  <a:ext cx="33402" cy="667969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402" h="6679693">
                      <a:moveTo>
                        <a:pt x="0" y="0"/>
                      </a:moveTo>
                      <a:lnTo>
                        <a:pt x="33401" y="0"/>
                      </a:lnTo>
                      <a:lnTo>
                        <a:pt x="33401" y="6679692"/>
                      </a:lnTo>
                      <a:lnTo>
                        <a:pt x="0" y="667969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Freeform 3"/>
                <p:cNvSpPr/>
                <p:nvPr/>
              </p:nvSpPr>
              <p:spPr>
                <a:xfrm>
                  <a:off x="1634617" y="567309"/>
                  <a:ext cx="6722238" cy="3352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22238" h="33529">
                      <a:moveTo>
                        <a:pt x="0" y="0"/>
                      </a:moveTo>
                      <a:lnTo>
                        <a:pt x="6722237" y="0"/>
                      </a:lnTo>
                      <a:lnTo>
                        <a:pt x="6722237" y="33528"/>
                      </a:lnTo>
                      <a:lnTo>
                        <a:pt x="0" y="3352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1658112" y="903097"/>
                  <a:ext cx="6687313" cy="347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7313" h="34799">
                      <a:moveTo>
                        <a:pt x="0" y="0"/>
                      </a:moveTo>
                      <a:lnTo>
                        <a:pt x="6687312" y="0"/>
                      </a:lnTo>
                      <a:lnTo>
                        <a:pt x="6687312" y="34798"/>
                      </a:lnTo>
                      <a:lnTo>
                        <a:pt x="0" y="3479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Freeform 5"/>
                <p:cNvSpPr/>
                <p:nvPr/>
              </p:nvSpPr>
              <p:spPr>
                <a:xfrm>
                  <a:off x="1972056" y="583946"/>
                  <a:ext cx="35053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5053" h="6680074">
                      <a:moveTo>
                        <a:pt x="0" y="0"/>
                      </a:moveTo>
                      <a:lnTo>
                        <a:pt x="35052" y="0"/>
                      </a:lnTo>
                      <a:lnTo>
                        <a:pt x="35052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Freeform 6"/>
                <p:cNvSpPr/>
                <p:nvPr/>
              </p:nvSpPr>
              <p:spPr>
                <a:xfrm>
                  <a:off x="2304161" y="582422"/>
                  <a:ext cx="35053" cy="667969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5053" h="6679693">
                      <a:moveTo>
                        <a:pt x="0" y="0"/>
                      </a:moveTo>
                      <a:lnTo>
                        <a:pt x="35052" y="0"/>
                      </a:lnTo>
                      <a:lnTo>
                        <a:pt x="35052" y="6679692"/>
                      </a:lnTo>
                      <a:lnTo>
                        <a:pt x="0" y="667969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2641346" y="583946"/>
                  <a:ext cx="38482" cy="668197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482" h="6681979">
                      <a:moveTo>
                        <a:pt x="0" y="0"/>
                      </a:moveTo>
                      <a:lnTo>
                        <a:pt x="38481" y="0"/>
                      </a:lnTo>
                      <a:lnTo>
                        <a:pt x="38481" y="6681978"/>
                      </a:lnTo>
                      <a:lnTo>
                        <a:pt x="0" y="668197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>
                  <a:off x="2968752" y="582422"/>
                  <a:ext cx="40133" cy="6683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133" h="6683503">
                      <a:moveTo>
                        <a:pt x="0" y="0"/>
                      </a:moveTo>
                      <a:lnTo>
                        <a:pt x="40132" y="0"/>
                      </a:lnTo>
                      <a:lnTo>
                        <a:pt x="40132" y="6683502"/>
                      </a:lnTo>
                      <a:lnTo>
                        <a:pt x="0" y="6683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3305937" y="583946"/>
                  <a:ext cx="34926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926" h="6680074">
                      <a:moveTo>
                        <a:pt x="0" y="0"/>
                      </a:moveTo>
                      <a:lnTo>
                        <a:pt x="34925" y="0"/>
                      </a:lnTo>
                      <a:lnTo>
                        <a:pt x="34925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3643376" y="585851"/>
                  <a:ext cx="38482" cy="6681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482" h="6681725">
                      <a:moveTo>
                        <a:pt x="0" y="0"/>
                      </a:moveTo>
                      <a:lnTo>
                        <a:pt x="38481" y="0"/>
                      </a:lnTo>
                      <a:lnTo>
                        <a:pt x="38481" y="6681724"/>
                      </a:lnTo>
                      <a:lnTo>
                        <a:pt x="0" y="668172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3977386" y="583946"/>
                  <a:ext cx="36577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6577" h="6680074">
                      <a:moveTo>
                        <a:pt x="0" y="0"/>
                      </a:moveTo>
                      <a:lnTo>
                        <a:pt x="36576" y="0"/>
                      </a:lnTo>
                      <a:lnTo>
                        <a:pt x="36576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4312793" y="587248"/>
                  <a:ext cx="40133" cy="66780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133" h="6678042">
                      <a:moveTo>
                        <a:pt x="0" y="0"/>
                      </a:moveTo>
                      <a:lnTo>
                        <a:pt x="40132" y="0"/>
                      </a:lnTo>
                      <a:lnTo>
                        <a:pt x="40132" y="6678041"/>
                      </a:lnTo>
                      <a:lnTo>
                        <a:pt x="0" y="6678041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4638421" y="583946"/>
                  <a:ext cx="43308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308" h="6680074">
                      <a:moveTo>
                        <a:pt x="0" y="0"/>
                      </a:moveTo>
                      <a:lnTo>
                        <a:pt x="43307" y="0"/>
                      </a:lnTo>
                      <a:lnTo>
                        <a:pt x="43307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4977765" y="585851"/>
                  <a:ext cx="34799" cy="667499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799" h="6674994">
                      <a:moveTo>
                        <a:pt x="0" y="0"/>
                      </a:moveTo>
                      <a:lnTo>
                        <a:pt x="34798" y="0"/>
                      </a:lnTo>
                      <a:lnTo>
                        <a:pt x="34798" y="6674993"/>
                      </a:lnTo>
                      <a:lnTo>
                        <a:pt x="0" y="667499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5314823" y="585851"/>
                  <a:ext cx="38228" cy="66767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228" h="6676772">
                      <a:moveTo>
                        <a:pt x="0" y="0"/>
                      </a:moveTo>
                      <a:lnTo>
                        <a:pt x="38227" y="0"/>
                      </a:lnTo>
                      <a:lnTo>
                        <a:pt x="38227" y="6676771"/>
                      </a:lnTo>
                      <a:lnTo>
                        <a:pt x="0" y="6676771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5648706" y="585851"/>
                  <a:ext cx="36831" cy="667816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6831" h="6678169">
                      <a:moveTo>
                        <a:pt x="0" y="0"/>
                      </a:moveTo>
                      <a:lnTo>
                        <a:pt x="36830" y="0"/>
                      </a:lnTo>
                      <a:lnTo>
                        <a:pt x="36830" y="6678168"/>
                      </a:lnTo>
                      <a:lnTo>
                        <a:pt x="0" y="667816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5984494" y="587248"/>
                  <a:ext cx="40387" cy="6681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387" h="6681725">
                      <a:moveTo>
                        <a:pt x="0" y="0"/>
                      </a:moveTo>
                      <a:lnTo>
                        <a:pt x="40386" y="0"/>
                      </a:lnTo>
                      <a:lnTo>
                        <a:pt x="40386" y="6681724"/>
                      </a:lnTo>
                      <a:lnTo>
                        <a:pt x="0" y="668172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6310122" y="583946"/>
                  <a:ext cx="43308" cy="66836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308" h="6683630">
                      <a:moveTo>
                        <a:pt x="0" y="0"/>
                      </a:moveTo>
                      <a:lnTo>
                        <a:pt x="43307" y="0"/>
                      </a:lnTo>
                      <a:lnTo>
                        <a:pt x="43307" y="6683629"/>
                      </a:lnTo>
                      <a:lnTo>
                        <a:pt x="0" y="668362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6648831" y="585851"/>
                  <a:ext cx="38609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609" h="6680074">
                      <a:moveTo>
                        <a:pt x="0" y="0"/>
                      </a:moveTo>
                      <a:lnTo>
                        <a:pt x="38608" y="0"/>
                      </a:lnTo>
                      <a:lnTo>
                        <a:pt x="38608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6986016" y="587248"/>
                  <a:ext cx="41530" cy="6681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530" h="6681725">
                      <a:moveTo>
                        <a:pt x="0" y="0"/>
                      </a:moveTo>
                      <a:lnTo>
                        <a:pt x="41529" y="0"/>
                      </a:lnTo>
                      <a:lnTo>
                        <a:pt x="41529" y="6681724"/>
                      </a:lnTo>
                      <a:lnTo>
                        <a:pt x="0" y="668172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7320026" y="585851"/>
                  <a:ext cx="40133" cy="6680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133" h="6680074">
                      <a:moveTo>
                        <a:pt x="0" y="0"/>
                      </a:moveTo>
                      <a:lnTo>
                        <a:pt x="40132" y="0"/>
                      </a:lnTo>
                      <a:lnTo>
                        <a:pt x="40132" y="6680073"/>
                      </a:lnTo>
                      <a:lnTo>
                        <a:pt x="0" y="668007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>
                  <a:off x="7653909" y="585851"/>
                  <a:ext cx="43308" cy="6683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308" h="6683503">
                      <a:moveTo>
                        <a:pt x="0" y="0"/>
                      </a:moveTo>
                      <a:lnTo>
                        <a:pt x="43307" y="0"/>
                      </a:lnTo>
                      <a:lnTo>
                        <a:pt x="43307" y="6683502"/>
                      </a:lnTo>
                      <a:lnTo>
                        <a:pt x="0" y="6683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7981569" y="585851"/>
                  <a:ext cx="46737" cy="6683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6737" h="6683503">
                      <a:moveTo>
                        <a:pt x="0" y="0"/>
                      </a:moveTo>
                      <a:lnTo>
                        <a:pt x="46736" y="0"/>
                      </a:lnTo>
                      <a:lnTo>
                        <a:pt x="46736" y="6683502"/>
                      </a:lnTo>
                      <a:lnTo>
                        <a:pt x="0" y="6683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8310499" y="580644"/>
                  <a:ext cx="48769" cy="66846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769" h="6684645">
                      <a:moveTo>
                        <a:pt x="0" y="0"/>
                      </a:moveTo>
                      <a:lnTo>
                        <a:pt x="48768" y="0"/>
                      </a:lnTo>
                      <a:lnTo>
                        <a:pt x="48768" y="6684644"/>
                      </a:lnTo>
                      <a:lnTo>
                        <a:pt x="0" y="668464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1654302" y="1238504"/>
                  <a:ext cx="6680963" cy="347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0963" h="34799">
                      <a:moveTo>
                        <a:pt x="0" y="0"/>
                      </a:moveTo>
                      <a:lnTo>
                        <a:pt x="6680962" y="0"/>
                      </a:lnTo>
                      <a:lnTo>
                        <a:pt x="6680962" y="34798"/>
                      </a:lnTo>
                      <a:lnTo>
                        <a:pt x="0" y="3479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>
                  <a:off x="1656207" y="1571117"/>
                  <a:ext cx="6690996" cy="349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0996" h="34926">
                      <a:moveTo>
                        <a:pt x="0" y="0"/>
                      </a:moveTo>
                      <a:lnTo>
                        <a:pt x="6690995" y="0"/>
                      </a:lnTo>
                      <a:lnTo>
                        <a:pt x="6690995" y="34925"/>
                      </a:lnTo>
                      <a:lnTo>
                        <a:pt x="0" y="349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1653032" y="1898142"/>
                  <a:ext cx="6692393" cy="36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36704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36703"/>
                      </a:lnTo>
                      <a:lnTo>
                        <a:pt x="0" y="3670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1659763" y="3575050"/>
                  <a:ext cx="6692266" cy="36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266" h="36704">
                      <a:moveTo>
                        <a:pt x="0" y="0"/>
                      </a:moveTo>
                      <a:lnTo>
                        <a:pt x="6692265" y="0"/>
                      </a:lnTo>
                      <a:lnTo>
                        <a:pt x="6692265" y="36703"/>
                      </a:lnTo>
                      <a:lnTo>
                        <a:pt x="0" y="3670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1656207" y="3242691"/>
                  <a:ext cx="6692393" cy="36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36704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36703"/>
                      </a:lnTo>
                      <a:lnTo>
                        <a:pt x="0" y="3670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1656207" y="2907030"/>
                  <a:ext cx="6680837" cy="364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0837" h="36450">
                      <a:moveTo>
                        <a:pt x="0" y="0"/>
                      </a:moveTo>
                      <a:lnTo>
                        <a:pt x="6680836" y="0"/>
                      </a:lnTo>
                      <a:lnTo>
                        <a:pt x="6680836" y="36449"/>
                      </a:lnTo>
                      <a:lnTo>
                        <a:pt x="0" y="3644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1659763" y="2571623"/>
                  <a:ext cx="6690996" cy="349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0996" h="34926">
                      <a:moveTo>
                        <a:pt x="0" y="0"/>
                      </a:moveTo>
                      <a:lnTo>
                        <a:pt x="6690995" y="0"/>
                      </a:lnTo>
                      <a:lnTo>
                        <a:pt x="6690995" y="34925"/>
                      </a:lnTo>
                      <a:lnTo>
                        <a:pt x="0" y="349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1658112" y="2239010"/>
                  <a:ext cx="6672454" cy="347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72454" h="34799">
                      <a:moveTo>
                        <a:pt x="0" y="0"/>
                      </a:moveTo>
                      <a:lnTo>
                        <a:pt x="6672453" y="0"/>
                      </a:lnTo>
                      <a:lnTo>
                        <a:pt x="6672453" y="34798"/>
                      </a:lnTo>
                      <a:lnTo>
                        <a:pt x="0" y="3479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1654302" y="3905504"/>
                  <a:ext cx="6679185" cy="349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79185" h="34926">
                      <a:moveTo>
                        <a:pt x="0" y="0"/>
                      </a:moveTo>
                      <a:lnTo>
                        <a:pt x="6679184" y="0"/>
                      </a:lnTo>
                      <a:lnTo>
                        <a:pt x="6679184" y="34925"/>
                      </a:lnTo>
                      <a:lnTo>
                        <a:pt x="0" y="349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1653032" y="4241419"/>
                  <a:ext cx="6691123" cy="349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1123" h="34926">
                      <a:moveTo>
                        <a:pt x="0" y="0"/>
                      </a:moveTo>
                      <a:lnTo>
                        <a:pt x="6691122" y="0"/>
                      </a:lnTo>
                      <a:lnTo>
                        <a:pt x="6691122" y="34925"/>
                      </a:lnTo>
                      <a:lnTo>
                        <a:pt x="0" y="349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1651381" y="4577080"/>
                  <a:ext cx="6687440" cy="36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7440" h="36704">
                      <a:moveTo>
                        <a:pt x="0" y="0"/>
                      </a:moveTo>
                      <a:lnTo>
                        <a:pt x="6687439" y="0"/>
                      </a:lnTo>
                      <a:lnTo>
                        <a:pt x="6687439" y="36703"/>
                      </a:lnTo>
                      <a:lnTo>
                        <a:pt x="0" y="3670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1653032" y="4909566"/>
                  <a:ext cx="6692393" cy="364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36450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36449"/>
                      </a:lnTo>
                      <a:lnTo>
                        <a:pt x="0" y="3644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1651381" y="5236718"/>
                  <a:ext cx="6692139" cy="36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139" h="36958">
                      <a:moveTo>
                        <a:pt x="0" y="0"/>
                      </a:moveTo>
                      <a:lnTo>
                        <a:pt x="6692138" y="0"/>
                      </a:lnTo>
                      <a:lnTo>
                        <a:pt x="6692138" y="36957"/>
                      </a:lnTo>
                      <a:lnTo>
                        <a:pt x="0" y="36957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1656207" y="6906514"/>
                  <a:ext cx="6692393" cy="403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40387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40386"/>
                      </a:lnTo>
                      <a:lnTo>
                        <a:pt x="0" y="403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1656207" y="6579235"/>
                  <a:ext cx="6694044" cy="400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4044" h="40006">
                      <a:moveTo>
                        <a:pt x="0" y="0"/>
                      </a:moveTo>
                      <a:lnTo>
                        <a:pt x="6694043" y="0"/>
                      </a:lnTo>
                      <a:lnTo>
                        <a:pt x="6694043" y="40005"/>
                      </a:lnTo>
                      <a:lnTo>
                        <a:pt x="0" y="4000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1651381" y="6244971"/>
                  <a:ext cx="6691123" cy="368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1123" h="36831">
                      <a:moveTo>
                        <a:pt x="0" y="0"/>
                      </a:moveTo>
                      <a:lnTo>
                        <a:pt x="6691122" y="0"/>
                      </a:lnTo>
                      <a:lnTo>
                        <a:pt x="6691122" y="36830"/>
                      </a:lnTo>
                      <a:lnTo>
                        <a:pt x="0" y="3683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1653032" y="5909564"/>
                  <a:ext cx="6692393" cy="368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92393" h="36831">
                      <a:moveTo>
                        <a:pt x="0" y="0"/>
                      </a:moveTo>
                      <a:lnTo>
                        <a:pt x="6692392" y="0"/>
                      </a:lnTo>
                      <a:lnTo>
                        <a:pt x="6692392" y="36830"/>
                      </a:lnTo>
                      <a:lnTo>
                        <a:pt x="0" y="3683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1653032" y="5577586"/>
                  <a:ext cx="6684012" cy="364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84012" h="36450">
                      <a:moveTo>
                        <a:pt x="0" y="0"/>
                      </a:moveTo>
                      <a:lnTo>
                        <a:pt x="6684011" y="0"/>
                      </a:lnTo>
                      <a:lnTo>
                        <a:pt x="6684011" y="36449"/>
                      </a:lnTo>
                      <a:lnTo>
                        <a:pt x="0" y="3644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1634617" y="7245350"/>
                  <a:ext cx="6724270" cy="403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24270" h="40387">
                      <a:moveTo>
                        <a:pt x="0" y="0"/>
                      </a:moveTo>
                      <a:lnTo>
                        <a:pt x="6724269" y="0"/>
                      </a:lnTo>
                      <a:lnTo>
                        <a:pt x="6724269" y="40386"/>
                      </a:lnTo>
                      <a:lnTo>
                        <a:pt x="0" y="403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 flipV="1">
                <a:off x="5011928" y="355600"/>
                <a:ext cx="0" cy="7142861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384300" y="3910203"/>
                <a:ext cx="7180707" cy="0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837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C0C0"/>
            </a:gs>
            <a:gs pos="100000">
              <a:srgbClr val="E6E6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5308600" cy="278537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u="sng" smtClean="0">
                <a:solidFill>
                  <a:srgbClr val="000000"/>
                </a:solidFill>
                <a:latin typeface="Garamond - 47"/>
              </a:rPr>
              <a:t>Essential Question</a:t>
            </a: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r>
              <a:rPr lang="en-US" sz="3500" u="sng" smtClean="0">
                <a:solidFill>
                  <a:srgbClr val="000000"/>
                </a:solidFill>
                <a:latin typeface="Garamond - 47"/>
              </a:rPr>
              <a:t>Learning Objective</a:t>
            </a:r>
            <a:endParaRPr lang="en-US" sz="3500" u="sng">
              <a:solidFill>
                <a:srgbClr val="000000"/>
              </a:solidFill>
              <a:latin typeface="Garamond - 4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1397000"/>
            <a:ext cx="9626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dirty="0" smtClean="0">
                <a:solidFill>
                  <a:srgbClr val="000000"/>
                </a:solidFill>
                <a:latin typeface="Arial - 34"/>
              </a:rPr>
              <a:t>How can shapes be moved on a plane?</a:t>
            </a:r>
            <a:endParaRPr lang="en-US" sz="2600" dirty="0">
              <a:solidFill>
                <a:srgbClr val="000000"/>
              </a:solidFill>
              <a:latin typeface="Arial - 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" y="4127500"/>
            <a:ext cx="86106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dirty="0" smtClean="0">
                <a:solidFill>
                  <a:srgbClr val="000000"/>
                </a:solidFill>
                <a:latin typeface="Arial - 35"/>
              </a:rPr>
              <a:t>Given a figure, I will perform a </a:t>
            </a:r>
            <a:r>
              <a:rPr lang="en-US" sz="2600" dirty="0" smtClean="0">
                <a:solidFill>
                  <a:srgbClr val="FF0000"/>
                </a:solidFill>
                <a:latin typeface="Arial - 35"/>
              </a:rPr>
              <a:t>translation </a:t>
            </a:r>
            <a:r>
              <a:rPr lang="en-US" sz="2600" dirty="0" smtClean="0">
                <a:solidFill>
                  <a:srgbClr val="000000"/>
                </a:solidFill>
                <a:latin typeface="Arial - 35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latin typeface="Arial - 35"/>
              </a:rPr>
              <a:t> rotation</a:t>
            </a:r>
            <a:r>
              <a:rPr lang="en-US" sz="2600" dirty="0" smtClean="0">
                <a:solidFill>
                  <a:srgbClr val="000000"/>
                </a:solidFill>
                <a:latin typeface="Arial - 35"/>
              </a:rPr>
              <a:t> transformation.</a:t>
            </a:r>
            <a:endParaRPr lang="en-US" sz="2600" dirty="0">
              <a:solidFill>
                <a:srgbClr val="000000"/>
              </a:solidFill>
              <a:latin typeface="Arial - 35"/>
            </a:endParaRPr>
          </a:p>
        </p:txBody>
      </p:sp>
    </p:spTree>
    <p:extLst>
      <p:ext uri="{BB962C8B-B14F-4D97-AF65-F5344CB8AC3E}">
        <p14:creationId xmlns:p14="http://schemas.microsoft.com/office/powerpoint/2010/main" val="17430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317500"/>
            <a:ext cx="5183378" cy="661136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15900" y="2527300"/>
            <a:ext cx="5582316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800" i="1" dirty="0" smtClean="0">
                <a:solidFill>
                  <a:srgbClr val="000000"/>
                </a:solidFill>
                <a:latin typeface="Times New Roman - 64"/>
              </a:rPr>
              <a:t>Transformations</a:t>
            </a:r>
          </a:p>
          <a:p>
            <a:r>
              <a:rPr lang="en-US" sz="4800" i="1" dirty="0" smtClean="0">
                <a:solidFill>
                  <a:srgbClr val="000000"/>
                </a:solidFill>
                <a:latin typeface="Times New Roman - 64"/>
              </a:rPr>
              <a:t>Translations &amp; Rotations</a:t>
            </a:r>
            <a:endParaRPr lang="en-US" sz="4800" i="1" dirty="0">
              <a:solidFill>
                <a:srgbClr val="000000"/>
              </a:solidFill>
              <a:latin typeface="Times New Roman - 64"/>
            </a:endParaRPr>
          </a:p>
        </p:txBody>
      </p:sp>
    </p:spTree>
    <p:extLst>
      <p:ext uri="{BB962C8B-B14F-4D97-AF65-F5344CB8AC3E}">
        <p14:creationId xmlns:p14="http://schemas.microsoft.com/office/powerpoint/2010/main" val="29712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00" y="6586667"/>
            <a:ext cx="2819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 - 23"/>
              </a:rPr>
              <a:t>Y</a:t>
            </a:r>
            <a:r>
              <a:rPr lang="en-US" sz="2000" dirty="0" smtClean="0">
                <a:solidFill>
                  <a:srgbClr val="0000FF"/>
                </a:solidFill>
                <a:latin typeface="Comic Sans MS - 23"/>
              </a:rPr>
              <a:t>ou should know: </a:t>
            </a:r>
            <a:endParaRPr lang="en-US" sz="2000" dirty="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200" y="3416300"/>
            <a:ext cx="4114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>
                <a:solidFill>
                  <a:srgbClr val="004040"/>
                </a:solidFill>
                <a:latin typeface="Comic Sans MS - 23"/>
              </a:rPr>
              <a:t>W</a:t>
            </a:r>
            <a:r>
              <a:rPr lang="en-US" dirty="0" smtClean="0">
                <a:solidFill>
                  <a:srgbClr val="004040"/>
                </a:solidFill>
                <a:latin typeface="Comic Sans MS - 23"/>
              </a:rPr>
              <a:t>hat you've learned:</a:t>
            </a:r>
            <a:endParaRPr lang="en-US" dirty="0">
              <a:solidFill>
                <a:srgbClr val="004040"/>
              </a:solidFill>
              <a:latin typeface="Comic Sans MS - 2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9700" y="6540500"/>
            <a:ext cx="63627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 - 27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Comic Sans MS - 27"/>
              </a:rPr>
              <a:t>ranslations &amp; Rotations</a:t>
            </a:r>
            <a:endParaRPr lang="en-US" sz="2000" dirty="0">
              <a:solidFill>
                <a:srgbClr val="FF0000"/>
              </a:solidFill>
              <a:latin typeface="Comic Sans MS - 27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814183" y="228600"/>
            <a:ext cx="0" cy="2956814"/>
          </a:xfrm>
          <a:prstGeom prst="line">
            <a:avLst/>
          </a:prstGeom>
          <a:ln w="76200" cap="flat" cmpd="sng" algn="ctr">
            <a:solidFill>
              <a:srgbClr val="FFFF00"/>
            </a:solidFill>
            <a:prstDash val="solid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 flipH="1">
            <a:off x="6797421" y="619506"/>
            <a:ext cx="1578484" cy="1167258"/>
          </a:xfrm>
          <a:custGeom>
            <a:avLst/>
            <a:gdLst/>
            <a:ahLst/>
            <a:cxnLst/>
            <a:rect l="0" t="0" r="0" b="0"/>
            <a:pathLst>
              <a:path w="1578484" h="1167258">
                <a:moveTo>
                  <a:pt x="0" y="392303"/>
                </a:moveTo>
                <a:lnTo>
                  <a:pt x="1128903" y="0"/>
                </a:lnTo>
                <a:lnTo>
                  <a:pt x="1578483" y="116725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98800" y="3416300"/>
            <a:ext cx="6502400" cy="28623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What is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perimeter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 and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area</a:t>
            </a:r>
          </a:p>
          <a:p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h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ow to calculate perimeter and area of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rectangles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,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squares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, and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triangles.</a:t>
            </a:r>
          </a:p>
          <a:p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undefined terms: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 point, line, plane</a:t>
            </a:r>
          </a:p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d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efined terms: 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segment, ray, angle, parallel, perpendicular</a:t>
            </a:r>
          </a:p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a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ngle pair relationships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: complementary, supplementary, linear pair, vertical angles</a:t>
            </a:r>
          </a:p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T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ransformations: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 reflections</a:t>
            </a:r>
            <a:endParaRPr lang="en-US" sz="2000" dirty="0">
              <a:solidFill>
                <a:srgbClr val="004040"/>
              </a:solidFill>
              <a:latin typeface="Comic Sans MS - 18"/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8283321" y="1178306"/>
            <a:ext cx="1578484" cy="1167258"/>
          </a:xfrm>
          <a:custGeom>
            <a:avLst/>
            <a:gdLst/>
            <a:ahLst/>
            <a:cxnLst/>
            <a:rect l="0" t="0" r="0" b="0"/>
            <a:pathLst>
              <a:path w="1578484" h="1167258">
                <a:moveTo>
                  <a:pt x="0" y="392303"/>
                </a:moveTo>
                <a:lnTo>
                  <a:pt x="1128903" y="0"/>
                </a:lnTo>
                <a:lnTo>
                  <a:pt x="1578483" y="116725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54700" y="1968500"/>
            <a:ext cx="4025900" cy="0"/>
          </a:xfrm>
          <a:prstGeom prst="line">
            <a:avLst/>
          </a:prstGeom>
          <a:ln w="76200" cap="flat" cmpd="sng" algn="ctr">
            <a:solidFill>
              <a:srgbClr val="FFFF00"/>
            </a:solidFill>
            <a:prstDash val="solid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 rot="10800000" flipH="1">
            <a:off x="5857621" y="1597406"/>
            <a:ext cx="1578484" cy="1167258"/>
          </a:xfrm>
          <a:custGeom>
            <a:avLst/>
            <a:gdLst/>
            <a:ahLst/>
            <a:cxnLst/>
            <a:rect l="0" t="0" r="0" b="0"/>
            <a:pathLst>
              <a:path w="1578484" h="1167258">
                <a:moveTo>
                  <a:pt x="0" y="392303"/>
                </a:moveTo>
                <a:lnTo>
                  <a:pt x="1128903" y="0"/>
                </a:lnTo>
                <a:lnTo>
                  <a:pt x="1578483" y="116725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9400" y="88900"/>
            <a:ext cx="7894193" cy="32932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200" dirty="0" smtClean="0">
                <a:solidFill>
                  <a:srgbClr val="000000"/>
                </a:solidFill>
                <a:latin typeface="Garamond - 70"/>
              </a:rPr>
              <a:t>Transformations:      </a:t>
            </a:r>
          </a:p>
          <a:p>
            <a:r>
              <a:rPr lang="en-US" sz="5200" dirty="0">
                <a:solidFill>
                  <a:srgbClr val="000000"/>
                </a:solidFill>
                <a:latin typeface="Garamond - 70"/>
              </a:rPr>
              <a:t>T</a:t>
            </a:r>
            <a:r>
              <a:rPr lang="en-US" sz="5200" dirty="0" smtClean="0">
                <a:solidFill>
                  <a:srgbClr val="000000"/>
                </a:solidFill>
                <a:latin typeface="Garamond - 70"/>
              </a:rPr>
              <a:t>ranslations (9.1)      </a:t>
            </a:r>
          </a:p>
          <a:p>
            <a:r>
              <a:rPr lang="en-US" sz="5200" dirty="0" smtClean="0">
                <a:solidFill>
                  <a:srgbClr val="000000"/>
                </a:solidFill>
                <a:latin typeface="Garamond - 70"/>
              </a:rPr>
              <a:t> &amp; Rotations (9.4)</a:t>
            </a:r>
          </a:p>
          <a:p>
            <a:endParaRPr lang="en-US" sz="5200" dirty="0">
              <a:solidFill>
                <a:srgbClr val="000000"/>
              </a:solidFill>
              <a:latin typeface="Garamond - 70"/>
            </a:endParaRPr>
          </a:p>
        </p:txBody>
      </p:sp>
    </p:spTree>
    <p:extLst>
      <p:ext uri="{BB962C8B-B14F-4D97-AF65-F5344CB8AC3E}">
        <p14:creationId xmlns:p14="http://schemas.microsoft.com/office/powerpoint/2010/main" val="18430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77800"/>
            <a:ext cx="9852152" cy="5965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0" name="Group 49"/>
          <p:cNvGrpSpPr/>
          <p:nvPr/>
        </p:nvGrpSpPr>
        <p:grpSpPr>
          <a:xfrm>
            <a:off x="3846516" y="1212850"/>
            <a:ext cx="5685536" cy="5655564"/>
            <a:chOff x="3829050" y="1212850"/>
            <a:chExt cx="5685536" cy="5655564"/>
          </a:xfrm>
        </p:grpSpPr>
        <p:sp>
          <p:nvSpPr>
            <p:cNvPr id="3" name="Freeform 2"/>
            <p:cNvSpPr/>
            <p:nvPr/>
          </p:nvSpPr>
          <p:spPr>
            <a:xfrm>
              <a:off x="4017899" y="1364488"/>
              <a:ext cx="5316602" cy="5316729"/>
            </a:xfrm>
            <a:custGeom>
              <a:avLst/>
              <a:gdLst/>
              <a:ahLst/>
              <a:cxnLst/>
              <a:rect l="0" t="0" r="0" b="0"/>
              <a:pathLst>
                <a:path w="5316602" h="5316729">
                  <a:moveTo>
                    <a:pt x="0" y="0"/>
                  </a:moveTo>
                  <a:lnTo>
                    <a:pt x="5316601" y="0"/>
                  </a:lnTo>
                  <a:lnTo>
                    <a:pt x="5316601" y="5316728"/>
                  </a:lnTo>
                  <a:lnTo>
                    <a:pt x="0" y="5316728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3829050" y="1212850"/>
              <a:ext cx="5685536" cy="5655564"/>
              <a:chOff x="3829050" y="1212850"/>
              <a:chExt cx="5685536" cy="5655564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027297" y="1380490"/>
                <a:ext cx="5324349" cy="5319523"/>
                <a:chOff x="4027297" y="1380490"/>
                <a:chExt cx="5324349" cy="5319523"/>
              </a:xfrm>
            </p:grpSpPr>
            <p:sp>
              <p:nvSpPr>
                <p:cNvPr id="4" name="Freeform 3"/>
                <p:cNvSpPr/>
                <p:nvPr/>
              </p:nvSpPr>
              <p:spPr>
                <a:xfrm>
                  <a:off x="4027297" y="1392428"/>
                  <a:ext cx="26417" cy="52887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417" h="5288789">
                      <a:moveTo>
                        <a:pt x="0" y="0"/>
                      </a:moveTo>
                      <a:lnTo>
                        <a:pt x="26416" y="0"/>
                      </a:lnTo>
                      <a:lnTo>
                        <a:pt x="26416" y="5288788"/>
                      </a:lnTo>
                      <a:lnTo>
                        <a:pt x="0" y="528878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4027297" y="1380490"/>
                  <a:ext cx="5322444" cy="265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22444" h="26544">
                      <a:moveTo>
                        <a:pt x="0" y="0"/>
                      </a:moveTo>
                      <a:lnTo>
                        <a:pt x="5322443" y="0"/>
                      </a:lnTo>
                      <a:lnTo>
                        <a:pt x="5322443" y="26543"/>
                      </a:lnTo>
                      <a:lnTo>
                        <a:pt x="0" y="2654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Freeform 5"/>
                <p:cNvSpPr/>
                <p:nvPr/>
              </p:nvSpPr>
              <p:spPr>
                <a:xfrm>
                  <a:off x="4045839" y="1646301"/>
                  <a:ext cx="5294885" cy="275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4885" h="27560">
                      <a:moveTo>
                        <a:pt x="0" y="0"/>
                      </a:moveTo>
                      <a:lnTo>
                        <a:pt x="5294884" y="0"/>
                      </a:lnTo>
                      <a:lnTo>
                        <a:pt x="5294884" y="27559"/>
                      </a:lnTo>
                      <a:lnTo>
                        <a:pt x="0" y="2755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Freeform 6"/>
                <p:cNvSpPr/>
                <p:nvPr/>
              </p:nvSpPr>
              <p:spPr>
                <a:xfrm>
                  <a:off x="4294378" y="1393698"/>
                  <a:ext cx="27814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14" h="5289043">
                      <a:moveTo>
                        <a:pt x="0" y="0"/>
                      </a:moveTo>
                      <a:lnTo>
                        <a:pt x="27813" y="0"/>
                      </a:lnTo>
                      <a:lnTo>
                        <a:pt x="27813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4557395" y="1392428"/>
                  <a:ext cx="27687" cy="52887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87" h="5288789">
                      <a:moveTo>
                        <a:pt x="0" y="0"/>
                      </a:moveTo>
                      <a:lnTo>
                        <a:pt x="27686" y="0"/>
                      </a:lnTo>
                      <a:lnTo>
                        <a:pt x="27686" y="5288788"/>
                      </a:lnTo>
                      <a:lnTo>
                        <a:pt x="0" y="528878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>
                  <a:off x="4824349" y="1393698"/>
                  <a:ext cx="30481" cy="529056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90567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90566"/>
                      </a:lnTo>
                      <a:lnTo>
                        <a:pt x="0" y="529056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5083556" y="1392428"/>
                  <a:ext cx="31878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878" h="5291837">
                      <a:moveTo>
                        <a:pt x="0" y="0"/>
                      </a:moveTo>
                      <a:lnTo>
                        <a:pt x="31877" y="0"/>
                      </a:lnTo>
                      <a:lnTo>
                        <a:pt x="31877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5350510" y="1393698"/>
                  <a:ext cx="27687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87" h="5289043">
                      <a:moveTo>
                        <a:pt x="0" y="0"/>
                      </a:moveTo>
                      <a:lnTo>
                        <a:pt x="27686" y="0"/>
                      </a:lnTo>
                      <a:lnTo>
                        <a:pt x="27686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5617718" y="1395222"/>
                  <a:ext cx="30481" cy="529031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90313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90312"/>
                      </a:lnTo>
                      <a:lnTo>
                        <a:pt x="0" y="529031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5882259" y="1393698"/>
                  <a:ext cx="28957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957" h="5289043">
                      <a:moveTo>
                        <a:pt x="0" y="0"/>
                      </a:moveTo>
                      <a:lnTo>
                        <a:pt x="28956" y="0"/>
                      </a:lnTo>
                      <a:lnTo>
                        <a:pt x="28956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6147816" y="1396238"/>
                  <a:ext cx="31751" cy="528751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751" h="5287519">
                      <a:moveTo>
                        <a:pt x="0" y="0"/>
                      </a:moveTo>
                      <a:lnTo>
                        <a:pt x="31750" y="0"/>
                      </a:lnTo>
                      <a:lnTo>
                        <a:pt x="31750" y="5287518"/>
                      </a:lnTo>
                      <a:lnTo>
                        <a:pt x="0" y="528751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6405626" y="1393698"/>
                  <a:ext cx="3429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89043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6674231" y="1395222"/>
                  <a:ext cx="27560" cy="528497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560" h="5284979">
                      <a:moveTo>
                        <a:pt x="0" y="0"/>
                      </a:moveTo>
                      <a:lnTo>
                        <a:pt x="27559" y="0"/>
                      </a:lnTo>
                      <a:lnTo>
                        <a:pt x="27559" y="5284978"/>
                      </a:lnTo>
                      <a:lnTo>
                        <a:pt x="0" y="528497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6941185" y="1395222"/>
                  <a:ext cx="30227" cy="5286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27" h="5286503">
                      <a:moveTo>
                        <a:pt x="0" y="0"/>
                      </a:moveTo>
                      <a:lnTo>
                        <a:pt x="30226" y="0"/>
                      </a:lnTo>
                      <a:lnTo>
                        <a:pt x="30226" y="5286502"/>
                      </a:lnTo>
                      <a:lnTo>
                        <a:pt x="0" y="5286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7205472" y="1395222"/>
                  <a:ext cx="29211" cy="528751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211" h="5287519">
                      <a:moveTo>
                        <a:pt x="0" y="0"/>
                      </a:moveTo>
                      <a:lnTo>
                        <a:pt x="29210" y="0"/>
                      </a:lnTo>
                      <a:lnTo>
                        <a:pt x="29210" y="5287518"/>
                      </a:lnTo>
                      <a:lnTo>
                        <a:pt x="0" y="528751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7471410" y="1396238"/>
                  <a:ext cx="32005" cy="5290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005" h="5290440">
                      <a:moveTo>
                        <a:pt x="0" y="0"/>
                      </a:moveTo>
                      <a:lnTo>
                        <a:pt x="32004" y="0"/>
                      </a:lnTo>
                      <a:lnTo>
                        <a:pt x="32004" y="5290439"/>
                      </a:lnTo>
                      <a:lnTo>
                        <a:pt x="0" y="529043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7729220" y="1393698"/>
                  <a:ext cx="34291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91837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7997444" y="1395222"/>
                  <a:ext cx="3048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89043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8264398" y="1396238"/>
                  <a:ext cx="32894" cy="5290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894" h="5290440">
                      <a:moveTo>
                        <a:pt x="0" y="0"/>
                      </a:moveTo>
                      <a:lnTo>
                        <a:pt x="32893" y="0"/>
                      </a:lnTo>
                      <a:lnTo>
                        <a:pt x="32893" y="5290439"/>
                      </a:lnTo>
                      <a:lnTo>
                        <a:pt x="0" y="529043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>
                  <a:off x="8528812" y="1395222"/>
                  <a:ext cx="3175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751" h="5289043">
                      <a:moveTo>
                        <a:pt x="0" y="0"/>
                      </a:moveTo>
                      <a:lnTo>
                        <a:pt x="31750" y="0"/>
                      </a:lnTo>
                      <a:lnTo>
                        <a:pt x="3175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8793226" y="1395222"/>
                  <a:ext cx="34291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91837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9052560" y="1395222"/>
                  <a:ext cx="37085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7085" h="5291837">
                      <a:moveTo>
                        <a:pt x="0" y="0"/>
                      </a:moveTo>
                      <a:lnTo>
                        <a:pt x="37084" y="0"/>
                      </a:lnTo>
                      <a:lnTo>
                        <a:pt x="37084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9313037" y="1391031"/>
                  <a:ext cx="38609" cy="52927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609" h="5292726">
                      <a:moveTo>
                        <a:pt x="0" y="0"/>
                      </a:moveTo>
                      <a:lnTo>
                        <a:pt x="38608" y="0"/>
                      </a:lnTo>
                      <a:lnTo>
                        <a:pt x="38608" y="5292725"/>
                      </a:lnTo>
                      <a:lnTo>
                        <a:pt x="0" y="52927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>
                  <a:off x="4042791" y="1911985"/>
                  <a:ext cx="5289932" cy="27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9932" h="27433">
                      <a:moveTo>
                        <a:pt x="0" y="0"/>
                      </a:moveTo>
                      <a:lnTo>
                        <a:pt x="5289931" y="0"/>
                      </a:lnTo>
                      <a:lnTo>
                        <a:pt x="5289931" y="27432"/>
                      </a:lnTo>
                      <a:lnTo>
                        <a:pt x="0" y="2743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4044315" y="2175256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4041902" y="2434209"/>
                  <a:ext cx="5298822" cy="290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9084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9083"/>
                      </a:lnTo>
                      <a:lnTo>
                        <a:pt x="0" y="2908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4047109" y="3761994"/>
                  <a:ext cx="5298822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8957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4044315" y="3498850"/>
                  <a:ext cx="5298949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949" h="28957">
                      <a:moveTo>
                        <a:pt x="0" y="0"/>
                      </a:moveTo>
                      <a:lnTo>
                        <a:pt x="5298948" y="0"/>
                      </a:lnTo>
                      <a:lnTo>
                        <a:pt x="5298948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4044315" y="3233039"/>
                  <a:ext cx="5289805" cy="288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9805" h="28830">
                      <a:moveTo>
                        <a:pt x="0" y="0"/>
                      </a:moveTo>
                      <a:lnTo>
                        <a:pt x="5289804" y="0"/>
                      </a:lnTo>
                      <a:lnTo>
                        <a:pt x="5289804" y="28829"/>
                      </a:lnTo>
                      <a:lnTo>
                        <a:pt x="0" y="2882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4047109" y="2967482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4045839" y="2704084"/>
                  <a:ext cx="5283074" cy="275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3074" h="27560">
                      <a:moveTo>
                        <a:pt x="0" y="0"/>
                      </a:moveTo>
                      <a:lnTo>
                        <a:pt x="5283073" y="0"/>
                      </a:lnTo>
                      <a:lnTo>
                        <a:pt x="5283073" y="27559"/>
                      </a:lnTo>
                      <a:lnTo>
                        <a:pt x="0" y="2755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4042791" y="4023614"/>
                  <a:ext cx="5288408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8408" h="27687">
                      <a:moveTo>
                        <a:pt x="0" y="0"/>
                      </a:moveTo>
                      <a:lnTo>
                        <a:pt x="5288407" y="0"/>
                      </a:lnTo>
                      <a:lnTo>
                        <a:pt x="5288407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4041902" y="4289552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4040505" y="4555363"/>
                  <a:ext cx="5295012" cy="290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5012" h="29084">
                      <a:moveTo>
                        <a:pt x="0" y="0"/>
                      </a:moveTo>
                      <a:lnTo>
                        <a:pt x="5295011" y="0"/>
                      </a:lnTo>
                      <a:lnTo>
                        <a:pt x="5295011" y="29083"/>
                      </a:lnTo>
                      <a:lnTo>
                        <a:pt x="0" y="2908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4041902" y="4818634"/>
                  <a:ext cx="5298822" cy="288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8830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8829"/>
                      </a:lnTo>
                      <a:lnTo>
                        <a:pt x="0" y="2882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4040505" y="5077587"/>
                  <a:ext cx="5298695" cy="293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695" h="29338">
                      <a:moveTo>
                        <a:pt x="0" y="0"/>
                      </a:moveTo>
                      <a:lnTo>
                        <a:pt x="5298694" y="0"/>
                      </a:lnTo>
                      <a:lnTo>
                        <a:pt x="5298694" y="29337"/>
                      </a:lnTo>
                      <a:lnTo>
                        <a:pt x="0" y="29337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4044315" y="6399657"/>
                  <a:ext cx="5298949" cy="320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949" h="32005">
                      <a:moveTo>
                        <a:pt x="0" y="0"/>
                      </a:moveTo>
                      <a:lnTo>
                        <a:pt x="5298948" y="0"/>
                      </a:lnTo>
                      <a:lnTo>
                        <a:pt x="5298948" y="32004"/>
                      </a:lnTo>
                      <a:lnTo>
                        <a:pt x="0" y="3200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4044315" y="6140577"/>
                  <a:ext cx="5300219" cy="316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00219" h="31624">
                      <a:moveTo>
                        <a:pt x="0" y="0"/>
                      </a:moveTo>
                      <a:lnTo>
                        <a:pt x="5300218" y="0"/>
                      </a:lnTo>
                      <a:lnTo>
                        <a:pt x="5300218" y="31623"/>
                      </a:lnTo>
                      <a:lnTo>
                        <a:pt x="0" y="3162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4040505" y="5875909"/>
                  <a:ext cx="5297933" cy="292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933" h="29211">
                      <a:moveTo>
                        <a:pt x="0" y="0"/>
                      </a:moveTo>
                      <a:lnTo>
                        <a:pt x="5297932" y="0"/>
                      </a:lnTo>
                      <a:lnTo>
                        <a:pt x="5297932" y="29210"/>
                      </a:lnTo>
                      <a:lnTo>
                        <a:pt x="0" y="2921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4041902" y="5610352"/>
                  <a:ext cx="5298822" cy="292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9211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9210"/>
                      </a:lnTo>
                      <a:lnTo>
                        <a:pt x="0" y="2921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4041902" y="5347462"/>
                  <a:ext cx="5292218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2218" h="28957">
                      <a:moveTo>
                        <a:pt x="0" y="0"/>
                      </a:moveTo>
                      <a:lnTo>
                        <a:pt x="5292217" y="0"/>
                      </a:lnTo>
                      <a:lnTo>
                        <a:pt x="5292217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4027297" y="6668008"/>
                  <a:ext cx="5324095" cy="320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24095" h="32005">
                      <a:moveTo>
                        <a:pt x="0" y="0"/>
                      </a:moveTo>
                      <a:lnTo>
                        <a:pt x="5324094" y="0"/>
                      </a:lnTo>
                      <a:lnTo>
                        <a:pt x="5324094" y="32004"/>
                      </a:lnTo>
                      <a:lnTo>
                        <a:pt x="0" y="3200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7" name="Straight Connector 46"/>
              <p:cNvCxnSpPr/>
              <p:nvPr/>
            </p:nvCxnSpPr>
            <p:spPr>
              <a:xfrm flipV="1">
                <a:off x="6701282" y="1212850"/>
                <a:ext cx="0" cy="5655564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829050" y="4027297"/>
                <a:ext cx="5685536" cy="0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Flowchart: Connector 50"/>
          <p:cNvSpPr/>
          <p:nvPr/>
        </p:nvSpPr>
        <p:spPr>
          <a:xfrm>
            <a:off x="5259070" y="3400280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6849745" y="3702886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/>
          <p:cNvSpPr/>
          <p:nvPr/>
        </p:nvSpPr>
        <p:spPr>
          <a:xfrm>
            <a:off x="7143243" y="5000816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52" idx="3"/>
            <a:endCxn id="53" idx="1"/>
          </p:cNvCxnSpPr>
          <p:nvPr/>
        </p:nvCxnSpPr>
        <p:spPr>
          <a:xfrm>
            <a:off x="6876527" y="3858984"/>
            <a:ext cx="293498" cy="11686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3" idx="2"/>
          </p:cNvCxnSpPr>
          <p:nvPr/>
        </p:nvCxnSpPr>
        <p:spPr>
          <a:xfrm>
            <a:off x="5441950" y="3583160"/>
            <a:ext cx="1701293" cy="1509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1" idx="5"/>
            <a:endCxn id="52" idx="2"/>
          </p:cNvCxnSpPr>
          <p:nvPr/>
        </p:nvCxnSpPr>
        <p:spPr>
          <a:xfrm>
            <a:off x="5415168" y="3556378"/>
            <a:ext cx="1434577" cy="237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605215" y="2967482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A. -5,2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22562" y="5323796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B.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,-4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958397" y="3037185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C. 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7" name="SMARTInkShape-620"/>
          <p:cNvSpPr/>
          <p:nvPr/>
        </p:nvSpPr>
        <p:spPr>
          <a:xfrm>
            <a:off x="5877321" y="756642"/>
            <a:ext cx="1" cy="8137"/>
          </a:xfrm>
          <a:custGeom>
            <a:avLst/>
            <a:gdLst/>
            <a:ahLst/>
            <a:cxnLst/>
            <a:rect l="0" t="0" r="0" b="0"/>
            <a:pathLst>
              <a:path w="1" h="8137">
                <a:moveTo>
                  <a:pt x="0" y="0"/>
                </a:moveTo>
                <a:lnTo>
                  <a:pt x="0" y="813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7000"/>
            <a:ext cx="9899015" cy="9559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83" y="6908800"/>
            <a:ext cx="4620768" cy="36360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0" name="TextBox 99"/>
          <p:cNvSpPr txBox="1"/>
          <p:nvPr/>
        </p:nvSpPr>
        <p:spPr>
          <a:xfrm>
            <a:off x="254000" y="1346200"/>
            <a:ext cx="429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Pre-Image</a:t>
            </a:r>
          </a:p>
          <a:p>
            <a:r>
              <a:rPr lang="en-US" sz="2400" dirty="0" smtClean="0"/>
              <a:t>A -5,2</a:t>
            </a:r>
          </a:p>
          <a:p>
            <a:r>
              <a:rPr lang="en-US" sz="2400" dirty="0" smtClean="0"/>
              <a:t>B 2,-4</a:t>
            </a:r>
          </a:p>
          <a:p>
            <a:r>
              <a:rPr lang="en-US" sz="2400" dirty="0" smtClean="0"/>
              <a:t>C 1,1</a:t>
            </a:r>
            <a:endParaRPr lang="en-US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6200" y="3321215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Image</a:t>
            </a:r>
          </a:p>
          <a:p>
            <a:r>
              <a:rPr lang="en-US" sz="2400" dirty="0" smtClean="0"/>
              <a:t>A’ -1,0</a:t>
            </a:r>
          </a:p>
          <a:p>
            <a:r>
              <a:rPr lang="en-US" sz="2400" dirty="0" smtClean="0"/>
              <a:t>B’ 6, -6</a:t>
            </a:r>
          </a:p>
          <a:p>
            <a:r>
              <a:rPr lang="en-US" sz="2400" dirty="0" smtClean="0"/>
              <a:t>C’ 5, -1</a:t>
            </a:r>
            <a:endParaRPr lang="en-US" sz="2400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3724946" y="1047467"/>
            <a:ext cx="5685536" cy="5655564"/>
            <a:chOff x="3829050" y="1212850"/>
            <a:chExt cx="5685536" cy="5655564"/>
          </a:xfrm>
        </p:grpSpPr>
        <p:sp>
          <p:nvSpPr>
            <p:cNvPr id="110" name="Freeform 109"/>
            <p:cNvSpPr/>
            <p:nvPr/>
          </p:nvSpPr>
          <p:spPr>
            <a:xfrm>
              <a:off x="4017899" y="1364488"/>
              <a:ext cx="5316602" cy="5316729"/>
            </a:xfrm>
            <a:custGeom>
              <a:avLst/>
              <a:gdLst/>
              <a:ahLst/>
              <a:cxnLst/>
              <a:rect l="0" t="0" r="0" b="0"/>
              <a:pathLst>
                <a:path w="5316602" h="5316729">
                  <a:moveTo>
                    <a:pt x="0" y="0"/>
                  </a:moveTo>
                  <a:lnTo>
                    <a:pt x="5316601" y="0"/>
                  </a:lnTo>
                  <a:lnTo>
                    <a:pt x="5316601" y="5316728"/>
                  </a:lnTo>
                  <a:lnTo>
                    <a:pt x="0" y="5316728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3829050" y="1212850"/>
              <a:ext cx="5685536" cy="5655564"/>
              <a:chOff x="3829050" y="1212850"/>
              <a:chExt cx="5685536" cy="5655564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4027297" y="1380490"/>
                <a:ext cx="5324349" cy="5319523"/>
                <a:chOff x="4027297" y="1380490"/>
                <a:chExt cx="5324349" cy="5319523"/>
              </a:xfrm>
            </p:grpSpPr>
            <p:sp>
              <p:nvSpPr>
                <p:cNvPr id="115" name="Freeform 114"/>
                <p:cNvSpPr/>
                <p:nvPr/>
              </p:nvSpPr>
              <p:spPr>
                <a:xfrm>
                  <a:off x="4027297" y="1392428"/>
                  <a:ext cx="26417" cy="52887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417" h="5288789">
                      <a:moveTo>
                        <a:pt x="0" y="0"/>
                      </a:moveTo>
                      <a:lnTo>
                        <a:pt x="26416" y="0"/>
                      </a:lnTo>
                      <a:lnTo>
                        <a:pt x="26416" y="5288788"/>
                      </a:lnTo>
                      <a:lnTo>
                        <a:pt x="0" y="528878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Freeform 115"/>
                <p:cNvSpPr/>
                <p:nvPr/>
              </p:nvSpPr>
              <p:spPr>
                <a:xfrm>
                  <a:off x="4027297" y="1380490"/>
                  <a:ext cx="5322444" cy="265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22444" h="26544">
                      <a:moveTo>
                        <a:pt x="0" y="0"/>
                      </a:moveTo>
                      <a:lnTo>
                        <a:pt x="5322443" y="0"/>
                      </a:lnTo>
                      <a:lnTo>
                        <a:pt x="5322443" y="26543"/>
                      </a:lnTo>
                      <a:lnTo>
                        <a:pt x="0" y="2654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Freeform 116"/>
                <p:cNvSpPr/>
                <p:nvPr/>
              </p:nvSpPr>
              <p:spPr>
                <a:xfrm>
                  <a:off x="4045839" y="1646301"/>
                  <a:ext cx="5294885" cy="275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4885" h="27560">
                      <a:moveTo>
                        <a:pt x="0" y="0"/>
                      </a:moveTo>
                      <a:lnTo>
                        <a:pt x="5294884" y="0"/>
                      </a:lnTo>
                      <a:lnTo>
                        <a:pt x="5294884" y="27559"/>
                      </a:lnTo>
                      <a:lnTo>
                        <a:pt x="0" y="2755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>
                  <a:off x="4294378" y="1393698"/>
                  <a:ext cx="27814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14" h="5289043">
                      <a:moveTo>
                        <a:pt x="0" y="0"/>
                      </a:moveTo>
                      <a:lnTo>
                        <a:pt x="27813" y="0"/>
                      </a:lnTo>
                      <a:lnTo>
                        <a:pt x="27813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>
                  <a:off x="4557395" y="1392428"/>
                  <a:ext cx="27687" cy="52887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87" h="5288789">
                      <a:moveTo>
                        <a:pt x="0" y="0"/>
                      </a:moveTo>
                      <a:lnTo>
                        <a:pt x="27686" y="0"/>
                      </a:lnTo>
                      <a:lnTo>
                        <a:pt x="27686" y="5288788"/>
                      </a:lnTo>
                      <a:lnTo>
                        <a:pt x="0" y="528878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>
                  <a:off x="4824349" y="1393698"/>
                  <a:ext cx="30481" cy="529056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90567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90566"/>
                      </a:lnTo>
                      <a:lnTo>
                        <a:pt x="0" y="529056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>
                  <a:off x="5083556" y="1392428"/>
                  <a:ext cx="31878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878" h="5291837">
                      <a:moveTo>
                        <a:pt x="0" y="0"/>
                      </a:moveTo>
                      <a:lnTo>
                        <a:pt x="31877" y="0"/>
                      </a:lnTo>
                      <a:lnTo>
                        <a:pt x="31877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>
                  <a:off x="5350510" y="1393698"/>
                  <a:ext cx="27687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87" h="5289043">
                      <a:moveTo>
                        <a:pt x="0" y="0"/>
                      </a:moveTo>
                      <a:lnTo>
                        <a:pt x="27686" y="0"/>
                      </a:lnTo>
                      <a:lnTo>
                        <a:pt x="27686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Freeform 122"/>
                <p:cNvSpPr/>
                <p:nvPr/>
              </p:nvSpPr>
              <p:spPr>
                <a:xfrm>
                  <a:off x="5617718" y="1395222"/>
                  <a:ext cx="30481" cy="529031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90313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90312"/>
                      </a:lnTo>
                      <a:lnTo>
                        <a:pt x="0" y="529031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>
                  <a:off x="5882259" y="1393698"/>
                  <a:ext cx="28957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957" h="5289043">
                      <a:moveTo>
                        <a:pt x="0" y="0"/>
                      </a:moveTo>
                      <a:lnTo>
                        <a:pt x="28956" y="0"/>
                      </a:lnTo>
                      <a:lnTo>
                        <a:pt x="28956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>
                  <a:off x="6147816" y="1396238"/>
                  <a:ext cx="31751" cy="528751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751" h="5287519">
                      <a:moveTo>
                        <a:pt x="0" y="0"/>
                      </a:moveTo>
                      <a:lnTo>
                        <a:pt x="31750" y="0"/>
                      </a:lnTo>
                      <a:lnTo>
                        <a:pt x="31750" y="5287518"/>
                      </a:lnTo>
                      <a:lnTo>
                        <a:pt x="0" y="528751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6405626" y="1393698"/>
                  <a:ext cx="3429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89043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Freeform 126"/>
                <p:cNvSpPr/>
                <p:nvPr/>
              </p:nvSpPr>
              <p:spPr>
                <a:xfrm>
                  <a:off x="6674231" y="1395222"/>
                  <a:ext cx="27560" cy="528497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560" h="5284979">
                      <a:moveTo>
                        <a:pt x="0" y="0"/>
                      </a:moveTo>
                      <a:lnTo>
                        <a:pt x="27559" y="0"/>
                      </a:lnTo>
                      <a:lnTo>
                        <a:pt x="27559" y="5284978"/>
                      </a:lnTo>
                      <a:lnTo>
                        <a:pt x="0" y="528497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6941185" y="1395222"/>
                  <a:ext cx="30227" cy="5286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27" h="5286503">
                      <a:moveTo>
                        <a:pt x="0" y="0"/>
                      </a:moveTo>
                      <a:lnTo>
                        <a:pt x="30226" y="0"/>
                      </a:lnTo>
                      <a:lnTo>
                        <a:pt x="30226" y="5286502"/>
                      </a:lnTo>
                      <a:lnTo>
                        <a:pt x="0" y="5286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Freeform 128"/>
                <p:cNvSpPr/>
                <p:nvPr/>
              </p:nvSpPr>
              <p:spPr>
                <a:xfrm>
                  <a:off x="7205472" y="1395222"/>
                  <a:ext cx="29211" cy="528751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211" h="5287519">
                      <a:moveTo>
                        <a:pt x="0" y="0"/>
                      </a:moveTo>
                      <a:lnTo>
                        <a:pt x="29210" y="0"/>
                      </a:lnTo>
                      <a:lnTo>
                        <a:pt x="29210" y="5287518"/>
                      </a:lnTo>
                      <a:lnTo>
                        <a:pt x="0" y="528751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7471410" y="1396238"/>
                  <a:ext cx="32005" cy="5290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005" h="5290440">
                      <a:moveTo>
                        <a:pt x="0" y="0"/>
                      </a:moveTo>
                      <a:lnTo>
                        <a:pt x="32004" y="0"/>
                      </a:lnTo>
                      <a:lnTo>
                        <a:pt x="32004" y="5290439"/>
                      </a:lnTo>
                      <a:lnTo>
                        <a:pt x="0" y="529043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7729220" y="1393698"/>
                  <a:ext cx="34291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91837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7997444" y="1395222"/>
                  <a:ext cx="3048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89043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8264398" y="1396238"/>
                  <a:ext cx="32894" cy="5290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894" h="5290440">
                      <a:moveTo>
                        <a:pt x="0" y="0"/>
                      </a:moveTo>
                      <a:lnTo>
                        <a:pt x="32893" y="0"/>
                      </a:lnTo>
                      <a:lnTo>
                        <a:pt x="32893" y="5290439"/>
                      </a:lnTo>
                      <a:lnTo>
                        <a:pt x="0" y="529043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8528812" y="1395222"/>
                  <a:ext cx="3175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751" h="5289043">
                      <a:moveTo>
                        <a:pt x="0" y="0"/>
                      </a:moveTo>
                      <a:lnTo>
                        <a:pt x="31750" y="0"/>
                      </a:lnTo>
                      <a:lnTo>
                        <a:pt x="3175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8793226" y="1395222"/>
                  <a:ext cx="34291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91837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9052560" y="1395222"/>
                  <a:ext cx="37085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7085" h="5291837">
                      <a:moveTo>
                        <a:pt x="0" y="0"/>
                      </a:moveTo>
                      <a:lnTo>
                        <a:pt x="37084" y="0"/>
                      </a:lnTo>
                      <a:lnTo>
                        <a:pt x="37084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9313037" y="1391031"/>
                  <a:ext cx="38609" cy="52927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609" h="5292726">
                      <a:moveTo>
                        <a:pt x="0" y="0"/>
                      </a:moveTo>
                      <a:lnTo>
                        <a:pt x="38608" y="0"/>
                      </a:lnTo>
                      <a:lnTo>
                        <a:pt x="38608" y="5292725"/>
                      </a:lnTo>
                      <a:lnTo>
                        <a:pt x="0" y="52927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4042791" y="1911985"/>
                  <a:ext cx="5289932" cy="27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9932" h="27433">
                      <a:moveTo>
                        <a:pt x="0" y="0"/>
                      </a:moveTo>
                      <a:lnTo>
                        <a:pt x="5289931" y="0"/>
                      </a:lnTo>
                      <a:lnTo>
                        <a:pt x="5289931" y="27432"/>
                      </a:lnTo>
                      <a:lnTo>
                        <a:pt x="0" y="2743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4044315" y="2175256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041902" y="2434209"/>
                  <a:ext cx="5298822" cy="290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9084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9083"/>
                      </a:lnTo>
                      <a:lnTo>
                        <a:pt x="0" y="2908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4047109" y="3761994"/>
                  <a:ext cx="5298822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8957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4044315" y="3498850"/>
                  <a:ext cx="5298949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949" h="28957">
                      <a:moveTo>
                        <a:pt x="0" y="0"/>
                      </a:moveTo>
                      <a:lnTo>
                        <a:pt x="5298948" y="0"/>
                      </a:lnTo>
                      <a:lnTo>
                        <a:pt x="5298948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4044315" y="3233039"/>
                  <a:ext cx="5289805" cy="288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9805" h="28830">
                      <a:moveTo>
                        <a:pt x="0" y="0"/>
                      </a:moveTo>
                      <a:lnTo>
                        <a:pt x="5289804" y="0"/>
                      </a:lnTo>
                      <a:lnTo>
                        <a:pt x="5289804" y="28829"/>
                      </a:lnTo>
                      <a:lnTo>
                        <a:pt x="0" y="2882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4047109" y="2967482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>
                  <a:off x="4045839" y="2704084"/>
                  <a:ext cx="5283074" cy="275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3074" h="27560">
                      <a:moveTo>
                        <a:pt x="0" y="0"/>
                      </a:moveTo>
                      <a:lnTo>
                        <a:pt x="5283073" y="0"/>
                      </a:lnTo>
                      <a:lnTo>
                        <a:pt x="5283073" y="27559"/>
                      </a:lnTo>
                      <a:lnTo>
                        <a:pt x="0" y="2755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4042791" y="4023614"/>
                  <a:ext cx="5288408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8408" h="27687">
                      <a:moveTo>
                        <a:pt x="0" y="0"/>
                      </a:moveTo>
                      <a:lnTo>
                        <a:pt x="5288407" y="0"/>
                      </a:lnTo>
                      <a:lnTo>
                        <a:pt x="5288407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4041902" y="4289552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4040505" y="4555363"/>
                  <a:ext cx="5295012" cy="290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5012" h="29084">
                      <a:moveTo>
                        <a:pt x="0" y="0"/>
                      </a:moveTo>
                      <a:lnTo>
                        <a:pt x="5295011" y="0"/>
                      </a:lnTo>
                      <a:lnTo>
                        <a:pt x="5295011" y="29083"/>
                      </a:lnTo>
                      <a:lnTo>
                        <a:pt x="0" y="2908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4041902" y="4818634"/>
                  <a:ext cx="5298822" cy="288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8830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8829"/>
                      </a:lnTo>
                      <a:lnTo>
                        <a:pt x="0" y="2882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4040505" y="5077587"/>
                  <a:ext cx="5298695" cy="293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695" h="29338">
                      <a:moveTo>
                        <a:pt x="0" y="0"/>
                      </a:moveTo>
                      <a:lnTo>
                        <a:pt x="5298694" y="0"/>
                      </a:lnTo>
                      <a:lnTo>
                        <a:pt x="5298694" y="29337"/>
                      </a:lnTo>
                      <a:lnTo>
                        <a:pt x="0" y="29337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4044315" y="6399657"/>
                  <a:ext cx="5298949" cy="320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949" h="32005">
                      <a:moveTo>
                        <a:pt x="0" y="0"/>
                      </a:moveTo>
                      <a:lnTo>
                        <a:pt x="5298948" y="0"/>
                      </a:lnTo>
                      <a:lnTo>
                        <a:pt x="5298948" y="32004"/>
                      </a:lnTo>
                      <a:lnTo>
                        <a:pt x="0" y="3200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4044315" y="6140577"/>
                  <a:ext cx="5300219" cy="316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00219" h="31624">
                      <a:moveTo>
                        <a:pt x="0" y="0"/>
                      </a:moveTo>
                      <a:lnTo>
                        <a:pt x="5300218" y="0"/>
                      </a:lnTo>
                      <a:lnTo>
                        <a:pt x="5300218" y="31623"/>
                      </a:lnTo>
                      <a:lnTo>
                        <a:pt x="0" y="3162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>
                  <a:off x="4040505" y="5875909"/>
                  <a:ext cx="5297933" cy="292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933" h="29211">
                      <a:moveTo>
                        <a:pt x="0" y="0"/>
                      </a:moveTo>
                      <a:lnTo>
                        <a:pt x="5297932" y="0"/>
                      </a:lnTo>
                      <a:lnTo>
                        <a:pt x="5297932" y="29210"/>
                      </a:lnTo>
                      <a:lnTo>
                        <a:pt x="0" y="2921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4041902" y="5610352"/>
                  <a:ext cx="5298822" cy="292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9211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9210"/>
                      </a:lnTo>
                      <a:lnTo>
                        <a:pt x="0" y="2921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4041902" y="5347462"/>
                  <a:ext cx="5292218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2218" h="28957">
                      <a:moveTo>
                        <a:pt x="0" y="0"/>
                      </a:moveTo>
                      <a:lnTo>
                        <a:pt x="5292217" y="0"/>
                      </a:lnTo>
                      <a:lnTo>
                        <a:pt x="5292217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4027297" y="6668008"/>
                  <a:ext cx="5324095" cy="320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24095" h="32005">
                      <a:moveTo>
                        <a:pt x="0" y="0"/>
                      </a:moveTo>
                      <a:lnTo>
                        <a:pt x="5324094" y="0"/>
                      </a:lnTo>
                      <a:lnTo>
                        <a:pt x="5324094" y="32004"/>
                      </a:lnTo>
                      <a:lnTo>
                        <a:pt x="0" y="3200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3" name="Straight Connector 112"/>
              <p:cNvCxnSpPr/>
              <p:nvPr/>
            </p:nvCxnSpPr>
            <p:spPr>
              <a:xfrm flipV="1">
                <a:off x="6701282" y="1212850"/>
                <a:ext cx="0" cy="5655564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3829050" y="4027297"/>
                <a:ext cx="5685536" cy="0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7" name="Flowchart: Connector 156"/>
          <p:cNvSpPr/>
          <p:nvPr/>
        </p:nvSpPr>
        <p:spPr>
          <a:xfrm>
            <a:off x="5166093" y="3270359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lowchart: Connector 157"/>
          <p:cNvSpPr/>
          <p:nvPr/>
        </p:nvSpPr>
        <p:spPr>
          <a:xfrm>
            <a:off x="6804207" y="3468863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lowchart: Connector 158"/>
          <p:cNvSpPr/>
          <p:nvPr/>
        </p:nvSpPr>
        <p:spPr>
          <a:xfrm>
            <a:off x="7050266" y="4870895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>
            <a:endCxn id="159" idx="4"/>
          </p:cNvCxnSpPr>
          <p:nvPr/>
        </p:nvCxnSpPr>
        <p:spPr>
          <a:xfrm>
            <a:off x="6939648" y="3540810"/>
            <a:ext cx="202058" cy="1512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endCxn id="159" idx="5"/>
          </p:cNvCxnSpPr>
          <p:nvPr/>
        </p:nvCxnSpPr>
        <p:spPr>
          <a:xfrm>
            <a:off x="5288842" y="3426457"/>
            <a:ext cx="1917522" cy="1600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158" idx="1"/>
          </p:cNvCxnSpPr>
          <p:nvPr/>
        </p:nvCxnSpPr>
        <p:spPr>
          <a:xfrm>
            <a:off x="5337394" y="3341893"/>
            <a:ext cx="1493595" cy="153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512238" y="2837561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A. -5,2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567714" y="5037732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B.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,-4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497438" y="3039526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C. 1,1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7800"/>
            <a:ext cx="9879076" cy="13441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1" name="Group 50"/>
          <p:cNvGrpSpPr/>
          <p:nvPr/>
        </p:nvGrpSpPr>
        <p:grpSpPr>
          <a:xfrm>
            <a:off x="2792416" y="1646301"/>
            <a:ext cx="5685536" cy="5655564"/>
            <a:chOff x="3829050" y="1212850"/>
            <a:chExt cx="5685536" cy="5655564"/>
          </a:xfrm>
        </p:grpSpPr>
        <p:sp>
          <p:nvSpPr>
            <p:cNvPr id="52" name="Freeform 51"/>
            <p:cNvSpPr/>
            <p:nvPr/>
          </p:nvSpPr>
          <p:spPr>
            <a:xfrm>
              <a:off x="4017899" y="1364488"/>
              <a:ext cx="5316602" cy="5316729"/>
            </a:xfrm>
            <a:custGeom>
              <a:avLst/>
              <a:gdLst/>
              <a:ahLst/>
              <a:cxnLst/>
              <a:rect l="0" t="0" r="0" b="0"/>
              <a:pathLst>
                <a:path w="5316602" h="5316729">
                  <a:moveTo>
                    <a:pt x="0" y="0"/>
                  </a:moveTo>
                  <a:lnTo>
                    <a:pt x="5316601" y="0"/>
                  </a:lnTo>
                  <a:lnTo>
                    <a:pt x="5316601" y="5316728"/>
                  </a:lnTo>
                  <a:lnTo>
                    <a:pt x="0" y="5316728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829050" y="1212850"/>
              <a:ext cx="5685536" cy="5655564"/>
              <a:chOff x="3829050" y="1212850"/>
              <a:chExt cx="5685536" cy="5655564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4027297" y="1380490"/>
                <a:ext cx="5324349" cy="5319523"/>
                <a:chOff x="4027297" y="1380490"/>
                <a:chExt cx="5324349" cy="5319523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4027297" y="1392428"/>
                  <a:ext cx="26417" cy="52887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417" h="5288789">
                      <a:moveTo>
                        <a:pt x="0" y="0"/>
                      </a:moveTo>
                      <a:lnTo>
                        <a:pt x="26416" y="0"/>
                      </a:lnTo>
                      <a:lnTo>
                        <a:pt x="26416" y="5288788"/>
                      </a:lnTo>
                      <a:lnTo>
                        <a:pt x="0" y="528878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4027297" y="1380490"/>
                  <a:ext cx="5322444" cy="265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22444" h="26544">
                      <a:moveTo>
                        <a:pt x="0" y="0"/>
                      </a:moveTo>
                      <a:lnTo>
                        <a:pt x="5322443" y="0"/>
                      </a:lnTo>
                      <a:lnTo>
                        <a:pt x="5322443" y="26543"/>
                      </a:lnTo>
                      <a:lnTo>
                        <a:pt x="0" y="2654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4045839" y="1646301"/>
                  <a:ext cx="5294885" cy="275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4885" h="27560">
                      <a:moveTo>
                        <a:pt x="0" y="0"/>
                      </a:moveTo>
                      <a:lnTo>
                        <a:pt x="5294884" y="0"/>
                      </a:lnTo>
                      <a:lnTo>
                        <a:pt x="5294884" y="27559"/>
                      </a:lnTo>
                      <a:lnTo>
                        <a:pt x="0" y="2755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4294378" y="1393698"/>
                  <a:ext cx="27814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14" h="5289043">
                      <a:moveTo>
                        <a:pt x="0" y="0"/>
                      </a:moveTo>
                      <a:lnTo>
                        <a:pt x="27813" y="0"/>
                      </a:lnTo>
                      <a:lnTo>
                        <a:pt x="27813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>
                  <a:off x="4557395" y="1392428"/>
                  <a:ext cx="27687" cy="52887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87" h="5288789">
                      <a:moveTo>
                        <a:pt x="0" y="0"/>
                      </a:moveTo>
                      <a:lnTo>
                        <a:pt x="27686" y="0"/>
                      </a:lnTo>
                      <a:lnTo>
                        <a:pt x="27686" y="5288788"/>
                      </a:lnTo>
                      <a:lnTo>
                        <a:pt x="0" y="528878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4824349" y="1393698"/>
                  <a:ext cx="30481" cy="529056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90567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90566"/>
                      </a:lnTo>
                      <a:lnTo>
                        <a:pt x="0" y="529056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5083556" y="1392428"/>
                  <a:ext cx="31878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878" h="5291837">
                      <a:moveTo>
                        <a:pt x="0" y="0"/>
                      </a:moveTo>
                      <a:lnTo>
                        <a:pt x="31877" y="0"/>
                      </a:lnTo>
                      <a:lnTo>
                        <a:pt x="31877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5350510" y="1393698"/>
                  <a:ext cx="27687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87" h="5289043">
                      <a:moveTo>
                        <a:pt x="0" y="0"/>
                      </a:moveTo>
                      <a:lnTo>
                        <a:pt x="27686" y="0"/>
                      </a:lnTo>
                      <a:lnTo>
                        <a:pt x="27686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5617718" y="1395222"/>
                  <a:ext cx="30481" cy="529031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90313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90312"/>
                      </a:lnTo>
                      <a:lnTo>
                        <a:pt x="0" y="529031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5882259" y="1393698"/>
                  <a:ext cx="28957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957" h="5289043">
                      <a:moveTo>
                        <a:pt x="0" y="0"/>
                      </a:moveTo>
                      <a:lnTo>
                        <a:pt x="28956" y="0"/>
                      </a:lnTo>
                      <a:lnTo>
                        <a:pt x="28956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6147816" y="1396238"/>
                  <a:ext cx="31751" cy="528751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751" h="5287519">
                      <a:moveTo>
                        <a:pt x="0" y="0"/>
                      </a:moveTo>
                      <a:lnTo>
                        <a:pt x="31750" y="0"/>
                      </a:lnTo>
                      <a:lnTo>
                        <a:pt x="31750" y="5287518"/>
                      </a:lnTo>
                      <a:lnTo>
                        <a:pt x="0" y="528751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6405626" y="1393698"/>
                  <a:ext cx="3429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89043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6674231" y="1395222"/>
                  <a:ext cx="27560" cy="528497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560" h="5284979">
                      <a:moveTo>
                        <a:pt x="0" y="0"/>
                      </a:moveTo>
                      <a:lnTo>
                        <a:pt x="27559" y="0"/>
                      </a:lnTo>
                      <a:lnTo>
                        <a:pt x="27559" y="5284978"/>
                      </a:lnTo>
                      <a:lnTo>
                        <a:pt x="0" y="528497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6941185" y="1395222"/>
                  <a:ext cx="30227" cy="52865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27" h="5286503">
                      <a:moveTo>
                        <a:pt x="0" y="0"/>
                      </a:moveTo>
                      <a:lnTo>
                        <a:pt x="30226" y="0"/>
                      </a:lnTo>
                      <a:lnTo>
                        <a:pt x="30226" y="5286502"/>
                      </a:lnTo>
                      <a:lnTo>
                        <a:pt x="0" y="528650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7205472" y="1395222"/>
                  <a:ext cx="29211" cy="528751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211" h="5287519">
                      <a:moveTo>
                        <a:pt x="0" y="0"/>
                      </a:moveTo>
                      <a:lnTo>
                        <a:pt x="29210" y="0"/>
                      </a:lnTo>
                      <a:lnTo>
                        <a:pt x="29210" y="5287518"/>
                      </a:lnTo>
                      <a:lnTo>
                        <a:pt x="0" y="5287518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7471410" y="1396238"/>
                  <a:ext cx="32005" cy="5290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005" h="5290440">
                      <a:moveTo>
                        <a:pt x="0" y="0"/>
                      </a:moveTo>
                      <a:lnTo>
                        <a:pt x="32004" y="0"/>
                      </a:lnTo>
                      <a:lnTo>
                        <a:pt x="32004" y="5290439"/>
                      </a:lnTo>
                      <a:lnTo>
                        <a:pt x="0" y="529043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7729220" y="1393698"/>
                  <a:ext cx="34291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91837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7997444" y="1395222"/>
                  <a:ext cx="3048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481" h="5289043">
                      <a:moveTo>
                        <a:pt x="0" y="0"/>
                      </a:moveTo>
                      <a:lnTo>
                        <a:pt x="30480" y="0"/>
                      </a:lnTo>
                      <a:lnTo>
                        <a:pt x="3048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8264398" y="1396238"/>
                  <a:ext cx="32894" cy="5290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894" h="5290440">
                      <a:moveTo>
                        <a:pt x="0" y="0"/>
                      </a:moveTo>
                      <a:lnTo>
                        <a:pt x="32893" y="0"/>
                      </a:lnTo>
                      <a:lnTo>
                        <a:pt x="32893" y="5290439"/>
                      </a:lnTo>
                      <a:lnTo>
                        <a:pt x="0" y="529043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8528812" y="1395222"/>
                  <a:ext cx="31751" cy="52890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751" h="5289043">
                      <a:moveTo>
                        <a:pt x="0" y="0"/>
                      </a:moveTo>
                      <a:lnTo>
                        <a:pt x="31750" y="0"/>
                      </a:lnTo>
                      <a:lnTo>
                        <a:pt x="31750" y="5289042"/>
                      </a:lnTo>
                      <a:lnTo>
                        <a:pt x="0" y="528904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8793226" y="1395222"/>
                  <a:ext cx="34291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291" h="5291837">
                      <a:moveTo>
                        <a:pt x="0" y="0"/>
                      </a:moveTo>
                      <a:lnTo>
                        <a:pt x="34290" y="0"/>
                      </a:lnTo>
                      <a:lnTo>
                        <a:pt x="34290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9052560" y="1395222"/>
                  <a:ext cx="37085" cy="52918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7085" h="5291837">
                      <a:moveTo>
                        <a:pt x="0" y="0"/>
                      </a:moveTo>
                      <a:lnTo>
                        <a:pt x="37084" y="0"/>
                      </a:lnTo>
                      <a:lnTo>
                        <a:pt x="37084" y="5291836"/>
                      </a:lnTo>
                      <a:lnTo>
                        <a:pt x="0" y="529183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9313037" y="1391031"/>
                  <a:ext cx="38609" cy="52927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609" h="5292726">
                      <a:moveTo>
                        <a:pt x="0" y="0"/>
                      </a:moveTo>
                      <a:lnTo>
                        <a:pt x="38608" y="0"/>
                      </a:lnTo>
                      <a:lnTo>
                        <a:pt x="38608" y="5292725"/>
                      </a:lnTo>
                      <a:lnTo>
                        <a:pt x="0" y="5292725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4042791" y="1911985"/>
                  <a:ext cx="5289932" cy="274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9932" h="27433">
                      <a:moveTo>
                        <a:pt x="0" y="0"/>
                      </a:moveTo>
                      <a:lnTo>
                        <a:pt x="5289931" y="0"/>
                      </a:lnTo>
                      <a:lnTo>
                        <a:pt x="5289931" y="27432"/>
                      </a:lnTo>
                      <a:lnTo>
                        <a:pt x="0" y="27432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4044315" y="2175256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4041902" y="2434209"/>
                  <a:ext cx="5298822" cy="290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9084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9083"/>
                      </a:lnTo>
                      <a:lnTo>
                        <a:pt x="0" y="2908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4047109" y="3761994"/>
                  <a:ext cx="5298822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8957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4044315" y="3498850"/>
                  <a:ext cx="5298949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949" h="28957">
                      <a:moveTo>
                        <a:pt x="0" y="0"/>
                      </a:moveTo>
                      <a:lnTo>
                        <a:pt x="5298948" y="0"/>
                      </a:lnTo>
                      <a:lnTo>
                        <a:pt x="5298948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4044315" y="3233039"/>
                  <a:ext cx="5289805" cy="288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9805" h="28830">
                      <a:moveTo>
                        <a:pt x="0" y="0"/>
                      </a:moveTo>
                      <a:lnTo>
                        <a:pt x="5289804" y="0"/>
                      </a:lnTo>
                      <a:lnTo>
                        <a:pt x="5289804" y="28829"/>
                      </a:lnTo>
                      <a:lnTo>
                        <a:pt x="0" y="2882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4047109" y="2967482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4045839" y="2704084"/>
                  <a:ext cx="5283074" cy="275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3074" h="27560">
                      <a:moveTo>
                        <a:pt x="0" y="0"/>
                      </a:moveTo>
                      <a:lnTo>
                        <a:pt x="5283073" y="0"/>
                      </a:lnTo>
                      <a:lnTo>
                        <a:pt x="5283073" y="27559"/>
                      </a:lnTo>
                      <a:lnTo>
                        <a:pt x="0" y="2755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4042791" y="4023614"/>
                  <a:ext cx="5288408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88408" h="27687">
                      <a:moveTo>
                        <a:pt x="0" y="0"/>
                      </a:moveTo>
                      <a:lnTo>
                        <a:pt x="5288407" y="0"/>
                      </a:lnTo>
                      <a:lnTo>
                        <a:pt x="5288407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4041902" y="4289552"/>
                  <a:ext cx="5297806" cy="276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806" h="27687">
                      <a:moveTo>
                        <a:pt x="0" y="0"/>
                      </a:moveTo>
                      <a:lnTo>
                        <a:pt x="5297805" y="0"/>
                      </a:lnTo>
                      <a:lnTo>
                        <a:pt x="5297805" y="27686"/>
                      </a:lnTo>
                      <a:lnTo>
                        <a:pt x="0" y="2768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4040505" y="4555363"/>
                  <a:ext cx="5295012" cy="290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5012" h="29084">
                      <a:moveTo>
                        <a:pt x="0" y="0"/>
                      </a:moveTo>
                      <a:lnTo>
                        <a:pt x="5295011" y="0"/>
                      </a:lnTo>
                      <a:lnTo>
                        <a:pt x="5295011" y="29083"/>
                      </a:lnTo>
                      <a:lnTo>
                        <a:pt x="0" y="2908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Freeform 90"/>
                <p:cNvSpPr/>
                <p:nvPr/>
              </p:nvSpPr>
              <p:spPr>
                <a:xfrm>
                  <a:off x="4041902" y="4818634"/>
                  <a:ext cx="5298822" cy="288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8830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8829"/>
                      </a:lnTo>
                      <a:lnTo>
                        <a:pt x="0" y="28829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4040505" y="5077587"/>
                  <a:ext cx="5298695" cy="293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695" h="29338">
                      <a:moveTo>
                        <a:pt x="0" y="0"/>
                      </a:moveTo>
                      <a:lnTo>
                        <a:pt x="5298694" y="0"/>
                      </a:lnTo>
                      <a:lnTo>
                        <a:pt x="5298694" y="29337"/>
                      </a:lnTo>
                      <a:lnTo>
                        <a:pt x="0" y="29337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>
                  <a:off x="4044315" y="6399657"/>
                  <a:ext cx="5298949" cy="320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949" h="32005">
                      <a:moveTo>
                        <a:pt x="0" y="0"/>
                      </a:moveTo>
                      <a:lnTo>
                        <a:pt x="5298948" y="0"/>
                      </a:lnTo>
                      <a:lnTo>
                        <a:pt x="5298948" y="32004"/>
                      </a:lnTo>
                      <a:lnTo>
                        <a:pt x="0" y="3200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4044315" y="6140577"/>
                  <a:ext cx="5300219" cy="316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00219" h="31624">
                      <a:moveTo>
                        <a:pt x="0" y="0"/>
                      </a:moveTo>
                      <a:lnTo>
                        <a:pt x="5300218" y="0"/>
                      </a:lnTo>
                      <a:lnTo>
                        <a:pt x="5300218" y="31623"/>
                      </a:lnTo>
                      <a:lnTo>
                        <a:pt x="0" y="31623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>
                  <a:off x="4040505" y="5875909"/>
                  <a:ext cx="5297933" cy="292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7933" h="29211">
                      <a:moveTo>
                        <a:pt x="0" y="0"/>
                      </a:moveTo>
                      <a:lnTo>
                        <a:pt x="5297932" y="0"/>
                      </a:lnTo>
                      <a:lnTo>
                        <a:pt x="5297932" y="29210"/>
                      </a:lnTo>
                      <a:lnTo>
                        <a:pt x="0" y="2921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4041902" y="5610352"/>
                  <a:ext cx="5298822" cy="292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8822" h="29211">
                      <a:moveTo>
                        <a:pt x="0" y="0"/>
                      </a:moveTo>
                      <a:lnTo>
                        <a:pt x="5298821" y="0"/>
                      </a:lnTo>
                      <a:lnTo>
                        <a:pt x="5298821" y="29210"/>
                      </a:lnTo>
                      <a:lnTo>
                        <a:pt x="0" y="29210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>
                  <a:off x="4041902" y="5347462"/>
                  <a:ext cx="5292218" cy="289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292218" h="28957">
                      <a:moveTo>
                        <a:pt x="0" y="0"/>
                      </a:moveTo>
                      <a:lnTo>
                        <a:pt x="5292217" y="0"/>
                      </a:lnTo>
                      <a:lnTo>
                        <a:pt x="5292217" y="28956"/>
                      </a:lnTo>
                      <a:lnTo>
                        <a:pt x="0" y="28956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>
                  <a:off x="4027297" y="6668008"/>
                  <a:ext cx="5324095" cy="320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24095" h="32005">
                      <a:moveTo>
                        <a:pt x="0" y="0"/>
                      </a:moveTo>
                      <a:lnTo>
                        <a:pt x="5324094" y="0"/>
                      </a:lnTo>
                      <a:lnTo>
                        <a:pt x="5324094" y="32004"/>
                      </a:lnTo>
                      <a:lnTo>
                        <a:pt x="0" y="32004"/>
                      </a:lnTo>
                      <a:close/>
                    </a:path>
                  </a:pathLst>
                </a:custGeom>
                <a:solidFill>
                  <a:srgbClr val="8C8CFF">
                    <a:alpha val="50980"/>
                  </a:srgbClr>
                </a:solidFill>
                <a:ln w="0" cap="flat" cmpd="sng" algn="ctr">
                  <a:solidFill>
                    <a:srgbClr val="8C8CFF">
                      <a:alpha val="5098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5" name="Straight Connector 54"/>
              <p:cNvCxnSpPr/>
              <p:nvPr/>
            </p:nvCxnSpPr>
            <p:spPr>
              <a:xfrm flipV="1">
                <a:off x="6701282" y="1212850"/>
                <a:ext cx="0" cy="5655564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829050" y="4027297"/>
                <a:ext cx="5685536" cy="0"/>
              </a:xfrm>
              <a:prstGeom prst="line">
                <a:avLst/>
              </a:prstGeom>
              <a:ln w="76200" cap="flat" cmpd="sng" algn="ctr">
                <a:solidFill>
                  <a:srgbClr val="000000"/>
                </a:solidFill>
                <a:prstDash val="solid"/>
                <a:round/>
                <a:headEnd type="triangle" w="med" len="sm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Flowchart: Connector 98"/>
          <p:cNvSpPr/>
          <p:nvPr/>
        </p:nvSpPr>
        <p:spPr>
          <a:xfrm>
            <a:off x="4204970" y="3833731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5795645" y="4136337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6089143" y="5434267"/>
            <a:ext cx="182880" cy="182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100" idx="0"/>
            <a:endCxn id="101" idx="1"/>
          </p:cNvCxnSpPr>
          <p:nvPr/>
        </p:nvCxnSpPr>
        <p:spPr>
          <a:xfrm>
            <a:off x="5887085" y="4136337"/>
            <a:ext cx="228840" cy="132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387850" y="4016611"/>
            <a:ext cx="1880475" cy="159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9" idx="5"/>
            <a:endCxn id="100" idx="5"/>
          </p:cNvCxnSpPr>
          <p:nvPr/>
        </p:nvCxnSpPr>
        <p:spPr>
          <a:xfrm>
            <a:off x="4361068" y="3989829"/>
            <a:ext cx="1590675" cy="302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551115" y="3400933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A. -5,2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329557" y="5687394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B.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,-4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135886" y="3923103"/>
            <a:ext cx="132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C. 1,1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9400" y="246431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A’ = 2 , 5</a:t>
            </a:r>
          </a:p>
          <a:p>
            <a:r>
              <a:rPr lang="en-US" sz="3600" dirty="0" smtClean="0"/>
              <a:t>B’ = 9 , -1</a:t>
            </a:r>
          </a:p>
          <a:p>
            <a:r>
              <a:rPr lang="en-US" sz="3600" dirty="0" smtClean="0"/>
              <a:t>C’ = 8 , 4</a:t>
            </a:r>
          </a:p>
          <a:p>
            <a:endParaRPr lang="en-US" sz="3600" dirty="0"/>
          </a:p>
        </p:txBody>
      </p:sp>
      <p:sp>
        <p:nvSpPr>
          <p:cNvPr id="45" name="SMARTInkShape-621"/>
          <p:cNvSpPr/>
          <p:nvPr/>
        </p:nvSpPr>
        <p:spPr>
          <a:xfrm>
            <a:off x="8659813" y="4832747"/>
            <a:ext cx="8136" cy="16273"/>
          </a:xfrm>
          <a:custGeom>
            <a:avLst/>
            <a:gdLst/>
            <a:ahLst/>
            <a:cxnLst/>
            <a:rect l="0" t="0" r="0" b="0"/>
            <a:pathLst>
              <a:path w="8136" h="16273">
                <a:moveTo>
                  <a:pt x="0" y="0"/>
                </a:moveTo>
                <a:lnTo>
                  <a:pt x="8135" y="162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9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84200"/>
            <a:ext cx="9961118" cy="1981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6954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428</Words>
  <Application>Microsoft Office PowerPoint</Application>
  <PresentationFormat>Custom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3" baseType="lpstr">
      <vt:lpstr>Arial</vt:lpstr>
      <vt:lpstr>Garamond - 47</vt:lpstr>
      <vt:lpstr>Comic Sans MS - 18</vt:lpstr>
      <vt:lpstr>Times New Roman - 68</vt:lpstr>
      <vt:lpstr>Garamond - 48</vt:lpstr>
      <vt:lpstr>Comic Sans MS - 27</vt:lpstr>
      <vt:lpstr>Arial - 34</vt:lpstr>
      <vt:lpstr>Times New Roman - 64</vt:lpstr>
      <vt:lpstr>Garamond - 70</vt:lpstr>
      <vt:lpstr>Arial - 24</vt:lpstr>
      <vt:lpstr>Arial - 33</vt:lpstr>
      <vt:lpstr>Calibri</vt:lpstr>
      <vt:lpstr>Times New Roman - 34</vt:lpstr>
      <vt:lpstr>Comic Sans MS - 23</vt:lpstr>
      <vt:lpstr>Arial - 35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FITZGERALD JR</dc:creator>
  <cp:lastModifiedBy>WAYNE FITZGERALD JR</cp:lastModifiedBy>
  <cp:revision>47</cp:revision>
  <dcterms:created xsi:type="dcterms:W3CDTF">2015-01-21T15:47:01Z</dcterms:created>
  <dcterms:modified xsi:type="dcterms:W3CDTF">2017-09-13T20:48:24Z</dcterms:modified>
</cp:coreProperties>
</file>