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0160000" cy="87249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718" y="-77"/>
      </p:cViewPr>
      <p:guideLst>
        <p:guide orient="horz" pos="274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10376"/>
            <a:ext cx="8636000" cy="18701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44110"/>
            <a:ext cx="7112000" cy="22296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9403"/>
            <a:ext cx="2286000" cy="7444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9403"/>
            <a:ext cx="6688667" cy="7444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606558"/>
            <a:ext cx="8636000" cy="17328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97986"/>
            <a:ext cx="8636000" cy="19085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35812"/>
            <a:ext cx="4487333" cy="5758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35812"/>
            <a:ext cx="4487333" cy="5758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3005"/>
            <a:ext cx="4489098" cy="813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66925"/>
            <a:ext cx="4489098" cy="5026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53005"/>
            <a:ext cx="4490861" cy="813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66925"/>
            <a:ext cx="4490861" cy="5026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7380"/>
            <a:ext cx="3342570" cy="14783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7382"/>
            <a:ext cx="5679722" cy="74464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25768"/>
            <a:ext cx="3342570" cy="5968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107430"/>
            <a:ext cx="6096000" cy="7210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79586"/>
            <a:ext cx="6096000" cy="5234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828447"/>
            <a:ext cx="6096000" cy="102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9401"/>
            <a:ext cx="9144000" cy="145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35812"/>
            <a:ext cx="9144000" cy="575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086692"/>
            <a:ext cx="2370667" cy="46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1633-7101-447A-BEEE-C8A2F7E2FFD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086692"/>
            <a:ext cx="3217333" cy="46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086692"/>
            <a:ext cx="2370667" cy="46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8793-D8AF-47D7-90C1-97D6F37A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math.com/plane-analytic-geometry/parabola-interactive.php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952500"/>
            <a:ext cx="53086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Factor the polynomial completely.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828800"/>
            <a:ext cx="416153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 - 32"/>
              </a:rPr>
              <a:t>1.  12x3+6x+20x2+10</a:t>
            </a:r>
            <a:endParaRPr lang="en-US" sz="2400" baseline="70000">
              <a:solidFill>
                <a:srgbClr val="000000"/>
              </a:solidFill>
              <a:latin typeface="Arial - 3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3886200"/>
            <a:ext cx="78486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Arial - 25"/>
              </a:rPr>
              <a:t>Simplify the right side of the equation……..FIND THE X INTERCEPTS</a:t>
            </a:r>
            <a:endParaRPr lang="en-US" sz="1900" dirty="0">
              <a:solidFill>
                <a:srgbClr val="000000"/>
              </a:solidFill>
              <a:latin typeface="Arial - 2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4813300"/>
            <a:ext cx="416153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ES" sz="2400" smtClean="0">
                <a:solidFill>
                  <a:srgbClr val="000000"/>
                </a:solidFill>
                <a:latin typeface="Arial - 32"/>
              </a:rPr>
              <a:t>2.  y = (x + 4)(x + 8)</a:t>
            </a:r>
            <a:endParaRPr lang="en-US" sz="2400">
              <a:solidFill>
                <a:srgbClr val="000000"/>
              </a:solidFill>
              <a:latin typeface="Arial - 3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6252865"/>
            <a:ext cx="416153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Arial - 32"/>
              </a:rPr>
              <a:t>3.  y = (x + c)(x + d)</a:t>
            </a:r>
            <a:endParaRPr lang="en-US" sz="2400" dirty="0">
              <a:solidFill>
                <a:srgbClr val="000000"/>
              </a:solidFill>
              <a:latin typeface="Arial - 3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2139" y="2609850"/>
                <a:ext cx="282167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39" y="2609850"/>
                <a:ext cx="2821670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432" t="-7792" r="-25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93800" y="5581650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 </a:t>
            </a:r>
            <a:r>
              <a:rPr lang="en-US" sz="2400" b="1" dirty="0" err="1" smtClean="0">
                <a:solidFill>
                  <a:srgbClr val="FF0000"/>
                </a:solidFill>
              </a:rPr>
              <a:t>ints</a:t>
            </a:r>
            <a:r>
              <a:rPr lang="en-US" sz="2400" b="1" dirty="0" smtClean="0">
                <a:solidFill>
                  <a:srgbClr val="FF0000"/>
                </a:solidFill>
              </a:rPr>
              <a:t> are -4 and -8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2522" y="6877050"/>
            <a:ext cx="382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 </a:t>
            </a:r>
            <a:r>
              <a:rPr lang="en-US" sz="2400" b="1" dirty="0" err="1" smtClean="0">
                <a:solidFill>
                  <a:srgbClr val="FF0000"/>
                </a:solidFill>
              </a:rPr>
              <a:t>ints</a:t>
            </a:r>
            <a:r>
              <a:rPr lang="en-US" sz="2400" b="1" dirty="0" smtClean="0">
                <a:solidFill>
                  <a:srgbClr val="FF0000"/>
                </a:solidFill>
              </a:rPr>
              <a:t> are -C and -D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SMARTInkShape-42"/>
          <p:cNvSpPr/>
          <p:nvPr/>
        </p:nvSpPr>
        <p:spPr>
          <a:xfrm>
            <a:off x="3022081" y="4000012"/>
            <a:ext cx="10264" cy="58373"/>
          </a:xfrm>
          <a:custGeom>
            <a:avLst/>
            <a:gdLst/>
            <a:ahLst/>
            <a:cxnLst/>
            <a:rect l="0" t="0" r="0" b="0"/>
            <a:pathLst>
              <a:path w="10264" h="58373">
                <a:moveTo>
                  <a:pt x="0" y="58372"/>
                </a:moveTo>
                <a:lnTo>
                  <a:pt x="6291" y="20579"/>
                </a:lnTo>
                <a:lnTo>
                  <a:pt x="1026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43"/>
          <p:cNvSpPr/>
          <p:nvPr/>
        </p:nvSpPr>
        <p:spPr>
          <a:xfrm>
            <a:off x="644843" y="1478386"/>
            <a:ext cx="24237" cy="298909"/>
          </a:xfrm>
          <a:custGeom>
            <a:avLst/>
            <a:gdLst/>
            <a:ahLst/>
            <a:cxnLst/>
            <a:rect l="0" t="0" r="0" b="0"/>
            <a:pathLst>
              <a:path w="24237" h="298909">
                <a:moveTo>
                  <a:pt x="0" y="0"/>
                </a:moveTo>
                <a:lnTo>
                  <a:pt x="897" y="41651"/>
                </a:lnTo>
                <a:lnTo>
                  <a:pt x="7579" y="89490"/>
                </a:lnTo>
                <a:lnTo>
                  <a:pt x="3358" y="134892"/>
                </a:lnTo>
                <a:lnTo>
                  <a:pt x="7546" y="180041"/>
                </a:lnTo>
                <a:lnTo>
                  <a:pt x="10367" y="208107"/>
                </a:lnTo>
                <a:lnTo>
                  <a:pt x="14441" y="228021"/>
                </a:lnTo>
                <a:lnTo>
                  <a:pt x="16292" y="241372"/>
                </a:lnTo>
                <a:lnTo>
                  <a:pt x="22401" y="259650"/>
                </a:lnTo>
                <a:lnTo>
                  <a:pt x="24236" y="2989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45"/>
          <p:cNvGrpSpPr/>
          <p:nvPr/>
        </p:nvGrpSpPr>
        <p:grpSpPr>
          <a:xfrm>
            <a:off x="806514" y="1341049"/>
            <a:ext cx="2068026" cy="428168"/>
            <a:chOff x="806514" y="1341049"/>
            <a:chExt cx="2068026" cy="428168"/>
          </a:xfrm>
        </p:grpSpPr>
        <p:sp>
          <p:nvSpPr>
            <p:cNvPr id="14" name="SMARTInkShape-44"/>
            <p:cNvSpPr/>
            <p:nvPr/>
          </p:nvSpPr>
          <p:spPr>
            <a:xfrm>
              <a:off x="806514" y="1421935"/>
              <a:ext cx="250339" cy="266315"/>
            </a:xfrm>
            <a:custGeom>
              <a:avLst/>
              <a:gdLst/>
              <a:ahLst/>
              <a:cxnLst/>
              <a:rect l="0" t="0" r="0" b="0"/>
              <a:pathLst>
                <a:path w="250339" h="266315">
                  <a:moveTo>
                    <a:pt x="7980" y="24136"/>
                  </a:moveTo>
                  <a:lnTo>
                    <a:pt x="3691" y="24136"/>
                  </a:lnTo>
                  <a:lnTo>
                    <a:pt x="2428" y="23239"/>
                  </a:lnTo>
                  <a:lnTo>
                    <a:pt x="1585" y="21743"/>
                  </a:lnTo>
                  <a:lnTo>
                    <a:pt x="0" y="16390"/>
                  </a:lnTo>
                  <a:lnTo>
                    <a:pt x="4219" y="16156"/>
                  </a:lnTo>
                  <a:lnTo>
                    <a:pt x="5472" y="15226"/>
                  </a:lnTo>
                  <a:lnTo>
                    <a:pt x="7649" y="9111"/>
                  </a:lnTo>
                  <a:lnTo>
                    <a:pt x="10226" y="8482"/>
                  </a:lnTo>
                  <a:lnTo>
                    <a:pt x="14906" y="8078"/>
                  </a:lnTo>
                  <a:lnTo>
                    <a:pt x="28730" y="2447"/>
                  </a:lnTo>
                  <a:lnTo>
                    <a:pt x="74278" y="0"/>
                  </a:lnTo>
                  <a:lnTo>
                    <a:pt x="115615" y="6308"/>
                  </a:lnTo>
                  <a:lnTo>
                    <a:pt x="159856" y="8657"/>
                  </a:lnTo>
                  <a:lnTo>
                    <a:pt x="200756" y="21739"/>
                  </a:lnTo>
                  <a:lnTo>
                    <a:pt x="209751" y="26961"/>
                  </a:lnTo>
                  <a:lnTo>
                    <a:pt x="219861" y="39236"/>
                  </a:lnTo>
                  <a:lnTo>
                    <a:pt x="224253" y="49954"/>
                  </a:lnTo>
                  <a:lnTo>
                    <a:pt x="222886" y="58350"/>
                  </a:lnTo>
                  <a:lnTo>
                    <a:pt x="214695" y="78369"/>
                  </a:lnTo>
                  <a:lnTo>
                    <a:pt x="198486" y="94262"/>
                  </a:lnTo>
                  <a:lnTo>
                    <a:pt x="154634" y="123488"/>
                  </a:lnTo>
                  <a:lnTo>
                    <a:pt x="105032" y="160975"/>
                  </a:lnTo>
                  <a:lnTo>
                    <a:pt x="59623" y="194855"/>
                  </a:lnTo>
                  <a:lnTo>
                    <a:pt x="38593" y="213380"/>
                  </a:lnTo>
                  <a:lnTo>
                    <a:pt x="28819" y="228117"/>
                  </a:lnTo>
                  <a:lnTo>
                    <a:pt x="25524" y="239465"/>
                  </a:lnTo>
                  <a:lnTo>
                    <a:pt x="24753" y="248797"/>
                  </a:lnTo>
                  <a:lnTo>
                    <a:pt x="25446" y="252003"/>
                  </a:lnTo>
                  <a:lnTo>
                    <a:pt x="26805" y="254141"/>
                  </a:lnTo>
                  <a:lnTo>
                    <a:pt x="35435" y="261860"/>
                  </a:lnTo>
                  <a:lnTo>
                    <a:pt x="45316" y="264435"/>
                  </a:lnTo>
                  <a:lnTo>
                    <a:pt x="89207" y="266314"/>
                  </a:lnTo>
                  <a:lnTo>
                    <a:pt x="133871" y="260919"/>
                  </a:lnTo>
                  <a:lnTo>
                    <a:pt x="182817" y="258636"/>
                  </a:lnTo>
                  <a:lnTo>
                    <a:pt x="230279" y="258422"/>
                  </a:lnTo>
                  <a:lnTo>
                    <a:pt x="250338" y="258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5"/>
            <p:cNvSpPr/>
            <p:nvPr/>
          </p:nvSpPr>
          <p:spPr>
            <a:xfrm>
              <a:off x="1169952" y="1559172"/>
              <a:ext cx="185809" cy="210045"/>
            </a:xfrm>
            <a:custGeom>
              <a:avLst/>
              <a:gdLst/>
              <a:ahLst/>
              <a:cxnLst/>
              <a:rect l="0" t="0" r="0" b="0"/>
              <a:pathLst>
                <a:path w="185809" h="210045">
                  <a:moveTo>
                    <a:pt x="185808" y="0"/>
                  </a:moveTo>
                  <a:lnTo>
                    <a:pt x="178853" y="0"/>
                  </a:lnTo>
                  <a:lnTo>
                    <a:pt x="178478" y="898"/>
                  </a:lnTo>
                  <a:lnTo>
                    <a:pt x="176852" y="21636"/>
                  </a:lnTo>
                  <a:lnTo>
                    <a:pt x="146471" y="70156"/>
                  </a:lnTo>
                  <a:lnTo>
                    <a:pt x="99772" y="113106"/>
                  </a:lnTo>
                  <a:lnTo>
                    <a:pt x="91020" y="123874"/>
                  </a:lnTo>
                  <a:lnTo>
                    <a:pt x="43328" y="160002"/>
                  </a:lnTo>
                  <a:lnTo>
                    <a:pt x="1609" y="200360"/>
                  </a:lnTo>
                  <a:lnTo>
                    <a:pt x="715" y="203645"/>
                  </a:lnTo>
                  <a:lnTo>
                    <a:pt x="0" y="21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"/>
            <p:cNvSpPr/>
            <p:nvPr/>
          </p:nvSpPr>
          <p:spPr>
            <a:xfrm>
              <a:off x="1178031" y="1611068"/>
              <a:ext cx="218124" cy="158149"/>
            </a:xfrm>
            <a:custGeom>
              <a:avLst/>
              <a:gdLst/>
              <a:ahLst/>
              <a:cxnLst/>
              <a:rect l="0" t="0" r="0" b="0"/>
              <a:pathLst>
                <a:path w="218124" h="158149">
                  <a:moveTo>
                    <a:pt x="0" y="4654"/>
                  </a:moveTo>
                  <a:lnTo>
                    <a:pt x="0" y="366"/>
                  </a:lnTo>
                  <a:lnTo>
                    <a:pt x="898" y="0"/>
                  </a:lnTo>
                  <a:lnTo>
                    <a:pt x="8788" y="3469"/>
                  </a:lnTo>
                  <a:lnTo>
                    <a:pt x="14677" y="5025"/>
                  </a:lnTo>
                  <a:lnTo>
                    <a:pt x="43429" y="19285"/>
                  </a:lnTo>
                  <a:lnTo>
                    <a:pt x="92949" y="55376"/>
                  </a:lnTo>
                  <a:lnTo>
                    <a:pt x="117697" y="75113"/>
                  </a:lnTo>
                  <a:lnTo>
                    <a:pt x="158922" y="122982"/>
                  </a:lnTo>
                  <a:lnTo>
                    <a:pt x="173154" y="135560"/>
                  </a:lnTo>
                  <a:lnTo>
                    <a:pt x="195091" y="145433"/>
                  </a:lnTo>
                  <a:lnTo>
                    <a:pt x="207057" y="154705"/>
                  </a:lnTo>
                  <a:lnTo>
                    <a:pt x="218123" y="158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"/>
            <p:cNvSpPr/>
            <p:nvPr/>
          </p:nvSpPr>
          <p:spPr>
            <a:xfrm>
              <a:off x="1412340" y="1341049"/>
              <a:ext cx="189277" cy="161574"/>
            </a:xfrm>
            <a:custGeom>
              <a:avLst/>
              <a:gdLst/>
              <a:ahLst/>
              <a:cxnLst/>
              <a:rect l="0" t="0" r="0" b="0"/>
              <a:pathLst>
                <a:path w="189277" h="161574">
                  <a:moveTo>
                    <a:pt x="8049" y="0"/>
                  </a:moveTo>
                  <a:lnTo>
                    <a:pt x="0" y="1"/>
                  </a:lnTo>
                  <a:lnTo>
                    <a:pt x="46235" y="1"/>
                  </a:lnTo>
                  <a:lnTo>
                    <a:pt x="82580" y="898"/>
                  </a:lnTo>
                  <a:lnTo>
                    <a:pt x="98604" y="6395"/>
                  </a:lnTo>
                  <a:lnTo>
                    <a:pt x="114502" y="7746"/>
                  </a:lnTo>
                  <a:lnTo>
                    <a:pt x="116718" y="8755"/>
                  </a:lnTo>
                  <a:lnTo>
                    <a:pt x="118196" y="10325"/>
                  </a:lnTo>
                  <a:lnTo>
                    <a:pt x="119180" y="12269"/>
                  </a:lnTo>
                  <a:lnTo>
                    <a:pt x="120734" y="13565"/>
                  </a:lnTo>
                  <a:lnTo>
                    <a:pt x="124855" y="15005"/>
                  </a:lnTo>
                  <a:lnTo>
                    <a:pt x="126313" y="16287"/>
                  </a:lnTo>
                  <a:lnTo>
                    <a:pt x="128845" y="23012"/>
                  </a:lnTo>
                  <a:lnTo>
                    <a:pt x="129219" y="36239"/>
                  </a:lnTo>
                  <a:lnTo>
                    <a:pt x="127427" y="38521"/>
                  </a:lnTo>
                  <a:lnTo>
                    <a:pt x="108118" y="53032"/>
                  </a:lnTo>
                  <a:lnTo>
                    <a:pt x="97000" y="58249"/>
                  </a:lnTo>
                  <a:lnTo>
                    <a:pt x="74152" y="74893"/>
                  </a:lnTo>
                  <a:lnTo>
                    <a:pt x="72763" y="76858"/>
                  </a:lnTo>
                  <a:lnTo>
                    <a:pt x="72695" y="80010"/>
                  </a:lnTo>
                  <a:lnTo>
                    <a:pt x="79131" y="81531"/>
                  </a:lnTo>
                  <a:lnTo>
                    <a:pt x="83924" y="85007"/>
                  </a:lnTo>
                  <a:lnTo>
                    <a:pt x="91440" y="87150"/>
                  </a:lnTo>
                  <a:lnTo>
                    <a:pt x="137375" y="91214"/>
                  </a:lnTo>
                  <a:lnTo>
                    <a:pt x="163347" y="102639"/>
                  </a:lnTo>
                  <a:lnTo>
                    <a:pt x="188332" y="123885"/>
                  </a:lnTo>
                  <a:lnTo>
                    <a:pt x="189276" y="126573"/>
                  </a:lnTo>
                  <a:lnTo>
                    <a:pt x="189008" y="129264"/>
                  </a:lnTo>
                  <a:lnTo>
                    <a:pt x="186316" y="134646"/>
                  </a:lnTo>
                  <a:lnTo>
                    <a:pt x="182128" y="140031"/>
                  </a:lnTo>
                  <a:lnTo>
                    <a:pt x="174881" y="143022"/>
                  </a:lnTo>
                  <a:lnTo>
                    <a:pt x="128055" y="153550"/>
                  </a:lnTo>
                  <a:lnTo>
                    <a:pt x="80654" y="160750"/>
                  </a:lnTo>
                  <a:lnTo>
                    <a:pt x="31657" y="161541"/>
                  </a:lnTo>
                  <a:lnTo>
                    <a:pt x="16128" y="161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8"/>
            <p:cNvSpPr/>
            <p:nvPr/>
          </p:nvSpPr>
          <p:spPr>
            <a:xfrm>
              <a:off x="1856634" y="1478386"/>
              <a:ext cx="24237" cy="242359"/>
            </a:xfrm>
            <a:custGeom>
              <a:avLst/>
              <a:gdLst/>
              <a:ahLst/>
              <a:cxnLst/>
              <a:rect l="0" t="0" r="0" b="0"/>
              <a:pathLst>
                <a:path w="24237" h="242359">
                  <a:moveTo>
                    <a:pt x="0" y="0"/>
                  </a:moveTo>
                  <a:lnTo>
                    <a:pt x="0" y="16323"/>
                  </a:lnTo>
                  <a:lnTo>
                    <a:pt x="2394" y="23113"/>
                  </a:lnTo>
                  <a:lnTo>
                    <a:pt x="4289" y="26180"/>
                  </a:lnTo>
                  <a:lnTo>
                    <a:pt x="6956" y="39074"/>
                  </a:lnTo>
                  <a:lnTo>
                    <a:pt x="8050" y="86207"/>
                  </a:lnTo>
                  <a:lnTo>
                    <a:pt x="8079" y="134644"/>
                  </a:lnTo>
                  <a:lnTo>
                    <a:pt x="8079" y="179674"/>
                  </a:lnTo>
                  <a:lnTo>
                    <a:pt x="8977" y="207119"/>
                  </a:lnTo>
                  <a:lnTo>
                    <a:pt x="14529" y="220647"/>
                  </a:lnTo>
                  <a:lnTo>
                    <a:pt x="22781" y="232307"/>
                  </a:lnTo>
                  <a:lnTo>
                    <a:pt x="24236" y="242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9"/>
            <p:cNvSpPr/>
            <p:nvPr/>
          </p:nvSpPr>
          <p:spPr>
            <a:xfrm>
              <a:off x="1743534" y="1599565"/>
              <a:ext cx="355460" cy="32315"/>
            </a:xfrm>
            <a:custGeom>
              <a:avLst/>
              <a:gdLst/>
              <a:ahLst/>
              <a:cxnLst/>
              <a:rect l="0" t="0" r="0" b="0"/>
              <a:pathLst>
                <a:path w="355460" h="32315">
                  <a:moveTo>
                    <a:pt x="0" y="32314"/>
                  </a:moveTo>
                  <a:lnTo>
                    <a:pt x="12899" y="26763"/>
                  </a:lnTo>
                  <a:lnTo>
                    <a:pt x="56172" y="18906"/>
                  </a:lnTo>
                  <a:lnTo>
                    <a:pt x="97400" y="16700"/>
                  </a:lnTo>
                  <a:lnTo>
                    <a:pt x="144408" y="11976"/>
                  </a:lnTo>
                  <a:lnTo>
                    <a:pt x="191360" y="8848"/>
                  </a:lnTo>
                  <a:lnTo>
                    <a:pt x="229741" y="7409"/>
                  </a:lnTo>
                  <a:lnTo>
                    <a:pt x="278131" y="1730"/>
                  </a:lnTo>
                  <a:lnTo>
                    <a:pt x="328423" y="152"/>
                  </a:lnTo>
                  <a:lnTo>
                    <a:pt x="3554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0"/>
            <p:cNvSpPr/>
            <p:nvPr/>
          </p:nvSpPr>
          <p:spPr>
            <a:xfrm>
              <a:off x="2216382" y="1381775"/>
              <a:ext cx="292531" cy="329650"/>
            </a:xfrm>
            <a:custGeom>
              <a:avLst/>
              <a:gdLst/>
              <a:ahLst/>
              <a:cxnLst/>
              <a:rect l="0" t="0" r="0" b="0"/>
              <a:pathLst>
                <a:path w="292531" h="329650">
                  <a:moveTo>
                    <a:pt x="76497" y="7746"/>
                  </a:moveTo>
                  <a:lnTo>
                    <a:pt x="76497" y="0"/>
                  </a:lnTo>
                  <a:lnTo>
                    <a:pt x="76497" y="18666"/>
                  </a:lnTo>
                  <a:lnTo>
                    <a:pt x="57507" y="61747"/>
                  </a:lnTo>
                  <a:lnTo>
                    <a:pt x="28520" y="111089"/>
                  </a:lnTo>
                  <a:lnTo>
                    <a:pt x="11911" y="153723"/>
                  </a:lnTo>
                  <a:lnTo>
                    <a:pt x="6196" y="177563"/>
                  </a:lnTo>
                  <a:lnTo>
                    <a:pt x="0" y="223490"/>
                  </a:lnTo>
                  <a:lnTo>
                    <a:pt x="14812" y="270385"/>
                  </a:lnTo>
                  <a:lnTo>
                    <a:pt x="41985" y="303851"/>
                  </a:lnTo>
                  <a:lnTo>
                    <a:pt x="73848" y="325022"/>
                  </a:lnTo>
                  <a:lnTo>
                    <a:pt x="94263" y="329152"/>
                  </a:lnTo>
                  <a:lnTo>
                    <a:pt x="125287" y="329649"/>
                  </a:lnTo>
                  <a:lnTo>
                    <a:pt x="173469" y="317081"/>
                  </a:lnTo>
                  <a:lnTo>
                    <a:pt x="218126" y="299628"/>
                  </a:lnTo>
                  <a:lnTo>
                    <a:pt x="264462" y="269025"/>
                  </a:lnTo>
                  <a:lnTo>
                    <a:pt x="280099" y="254713"/>
                  </a:lnTo>
                  <a:lnTo>
                    <a:pt x="289918" y="240000"/>
                  </a:lnTo>
                  <a:lnTo>
                    <a:pt x="292530" y="232748"/>
                  </a:lnTo>
                  <a:lnTo>
                    <a:pt x="292329" y="229557"/>
                  </a:lnTo>
                  <a:lnTo>
                    <a:pt x="289712" y="223618"/>
                  </a:lnTo>
                  <a:lnTo>
                    <a:pt x="287757" y="221675"/>
                  </a:lnTo>
                  <a:lnTo>
                    <a:pt x="283192" y="219517"/>
                  </a:lnTo>
                  <a:lnTo>
                    <a:pt x="256389" y="217942"/>
                  </a:lnTo>
                  <a:lnTo>
                    <a:pt x="206307" y="231578"/>
                  </a:lnTo>
                  <a:lnTo>
                    <a:pt x="159158" y="252517"/>
                  </a:lnTo>
                  <a:lnTo>
                    <a:pt x="137051" y="271799"/>
                  </a:lnTo>
                  <a:lnTo>
                    <a:pt x="128948" y="285057"/>
                  </a:lnTo>
                  <a:lnTo>
                    <a:pt x="126148" y="295967"/>
                  </a:lnTo>
                  <a:lnTo>
                    <a:pt x="124969" y="322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"/>
            <p:cNvSpPr/>
            <p:nvPr/>
          </p:nvSpPr>
          <p:spPr>
            <a:xfrm>
              <a:off x="2599867" y="1536721"/>
              <a:ext cx="214473" cy="159788"/>
            </a:xfrm>
            <a:custGeom>
              <a:avLst/>
              <a:gdLst/>
              <a:ahLst/>
              <a:cxnLst/>
              <a:rect l="0" t="0" r="0" b="0"/>
              <a:pathLst>
                <a:path w="214473" h="159788">
                  <a:moveTo>
                    <a:pt x="214472" y="0"/>
                  </a:moveTo>
                  <a:lnTo>
                    <a:pt x="178003" y="24408"/>
                  </a:lnTo>
                  <a:lnTo>
                    <a:pt x="129102" y="65613"/>
                  </a:lnTo>
                  <a:lnTo>
                    <a:pt x="82618" y="103241"/>
                  </a:lnTo>
                  <a:lnTo>
                    <a:pt x="69931" y="113113"/>
                  </a:lnTo>
                  <a:lnTo>
                    <a:pt x="49444" y="124614"/>
                  </a:lnTo>
                  <a:lnTo>
                    <a:pt x="26170" y="145060"/>
                  </a:lnTo>
                  <a:lnTo>
                    <a:pt x="0" y="159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2"/>
            <p:cNvSpPr/>
            <p:nvPr/>
          </p:nvSpPr>
          <p:spPr>
            <a:xfrm>
              <a:off x="2591788" y="1543015"/>
              <a:ext cx="282752" cy="185809"/>
            </a:xfrm>
            <a:custGeom>
              <a:avLst/>
              <a:gdLst/>
              <a:ahLst/>
              <a:cxnLst/>
              <a:rect l="0" t="0" r="0" b="0"/>
              <a:pathLst>
                <a:path w="282752" h="185809">
                  <a:moveTo>
                    <a:pt x="0" y="0"/>
                  </a:moveTo>
                  <a:lnTo>
                    <a:pt x="0" y="6955"/>
                  </a:lnTo>
                  <a:lnTo>
                    <a:pt x="48596" y="42337"/>
                  </a:lnTo>
                  <a:lnTo>
                    <a:pt x="97423" y="78207"/>
                  </a:lnTo>
                  <a:lnTo>
                    <a:pt x="139793" y="105037"/>
                  </a:lnTo>
                  <a:lnTo>
                    <a:pt x="186999" y="130943"/>
                  </a:lnTo>
                  <a:lnTo>
                    <a:pt x="231990" y="155326"/>
                  </a:lnTo>
                  <a:lnTo>
                    <a:pt x="252152" y="167800"/>
                  </a:lnTo>
                  <a:lnTo>
                    <a:pt x="282751" y="185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6"/>
          <p:cNvGrpSpPr/>
          <p:nvPr/>
        </p:nvGrpSpPr>
        <p:grpSpPr>
          <a:xfrm>
            <a:off x="3019954" y="1276421"/>
            <a:ext cx="2661728" cy="412010"/>
            <a:chOff x="3019954" y="1276421"/>
            <a:chExt cx="2661728" cy="412010"/>
          </a:xfrm>
        </p:grpSpPr>
        <p:sp>
          <p:nvSpPr>
            <p:cNvPr id="24" name="SMARTInkShape-53"/>
            <p:cNvSpPr/>
            <p:nvPr/>
          </p:nvSpPr>
          <p:spPr>
            <a:xfrm>
              <a:off x="3141134" y="1494543"/>
              <a:ext cx="1" cy="185809"/>
            </a:xfrm>
            <a:custGeom>
              <a:avLst/>
              <a:gdLst/>
              <a:ahLst/>
              <a:cxnLst/>
              <a:rect l="0" t="0" r="0" b="0"/>
              <a:pathLst>
                <a:path w="1" h="185809">
                  <a:moveTo>
                    <a:pt x="0" y="0"/>
                  </a:moveTo>
                  <a:lnTo>
                    <a:pt x="0" y="45960"/>
                  </a:lnTo>
                  <a:lnTo>
                    <a:pt x="0" y="91588"/>
                  </a:lnTo>
                  <a:lnTo>
                    <a:pt x="0" y="139635"/>
                  </a:lnTo>
                  <a:lnTo>
                    <a:pt x="0" y="185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4"/>
            <p:cNvSpPr/>
            <p:nvPr/>
          </p:nvSpPr>
          <p:spPr>
            <a:xfrm>
              <a:off x="3019954" y="1567250"/>
              <a:ext cx="363539" cy="32316"/>
            </a:xfrm>
            <a:custGeom>
              <a:avLst/>
              <a:gdLst/>
              <a:ahLst/>
              <a:cxnLst/>
              <a:rect l="0" t="0" r="0" b="0"/>
              <a:pathLst>
                <a:path w="363539" h="32316">
                  <a:moveTo>
                    <a:pt x="0" y="32315"/>
                  </a:moveTo>
                  <a:lnTo>
                    <a:pt x="8245" y="31417"/>
                  </a:lnTo>
                  <a:lnTo>
                    <a:pt x="50991" y="24087"/>
                  </a:lnTo>
                  <a:lnTo>
                    <a:pt x="96111" y="15596"/>
                  </a:lnTo>
                  <a:lnTo>
                    <a:pt x="133799" y="10307"/>
                  </a:lnTo>
                  <a:lnTo>
                    <a:pt x="176682" y="8739"/>
                  </a:lnTo>
                  <a:lnTo>
                    <a:pt x="217812" y="5881"/>
                  </a:lnTo>
                  <a:lnTo>
                    <a:pt x="258424" y="1743"/>
                  </a:lnTo>
                  <a:lnTo>
                    <a:pt x="308067" y="345"/>
                  </a:lnTo>
                  <a:lnTo>
                    <a:pt x="3635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5"/>
            <p:cNvSpPr/>
            <p:nvPr/>
          </p:nvSpPr>
          <p:spPr>
            <a:xfrm>
              <a:off x="3416140" y="1391233"/>
              <a:ext cx="217790" cy="232370"/>
            </a:xfrm>
            <a:custGeom>
              <a:avLst/>
              <a:gdLst/>
              <a:ahLst/>
              <a:cxnLst/>
              <a:rect l="0" t="0" r="0" b="0"/>
              <a:pathLst>
                <a:path w="217790" h="232370">
                  <a:moveTo>
                    <a:pt x="7745" y="22524"/>
                  </a:moveTo>
                  <a:lnTo>
                    <a:pt x="7745" y="18235"/>
                  </a:lnTo>
                  <a:lnTo>
                    <a:pt x="6847" y="16972"/>
                  </a:lnTo>
                  <a:lnTo>
                    <a:pt x="5351" y="16130"/>
                  </a:lnTo>
                  <a:lnTo>
                    <a:pt x="0" y="14544"/>
                  </a:lnTo>
                  <a:lnTo>
                    <a:pt x="4054" y="14474"/>
                  </a:lnTo>
                  <a:lnTo>
                    <a:pt x="52749" y="1037"/>
                  </a:lnTo>
                  <a:lnTo>
                    <a:pt x="79026" y="0"/>
                  </a:lnTo>
                  <a:lnTo>
                    <a:pt x="128799" y="6587"/>
                  </a:lnTo>
                  <a:lnTo>
                    <a:pt x="165012" y="17522"/>
                  </a:lnTo>
                  <a:lnTo>
                    <a:pt x="178015" y="25331"/>
                  </a:lnTo>
                  <a:lnTo>
                    <a:pt x="180501" y="28883"/>
                  </a:lnTo>
                  <a:lnTo>
                    <a:pt x="183264" y="37618"/>
                  </a:lnTo>
                  <a:lnTo>
                    <a:pt x="182098" y="47484"/>
                  </a:lnTo>
                  <a:lnTo>
                    <a:pt x="177690" y="57853"/>
                  </a:lnTo>
                  <a:lnTo>
                    <a:pt x="142390" y="101644"/>
                  </a:lnTo>
                  <a:lnTo>
                    <a:pt x="96373" y="135478"/>
                  </a:lnTo>
                  <a:lnTo>
                    <a:pt x="50511" y="167926"/>
                  </a:lnTo>
                  <a:lnTo>
                    <a:pt x="14865" y="198683"/>
                  </a:lnTo>
                  <a:lnTo>
                    <a:pt x="9855" y="209762"/>
                  </a:lnTo>
                  <a:lnTo>
                    <a:pt x="10049" y="211978"/>
                  </a:lnTo>
                  <a:lnTo>
                    <a:pt x="11076" y="213455"/>
                  </a:lnTo>
                  <a:lnTo>
                    <a:pt x="31079" y="227482"/>
                  </a:lnTo>
                  <a:lnTo>
                    <a:pt x="50264" y="231061"/>
                  </a:lnTo>
                  <a:lnTo>
                    <a:pt x="97599" y="232369"/>
                  </a:lnTo>
                  <a:lnTo>
                    <a:pt x="145045" y="231644"/>
                  </a:lnTo>
                  <a:lnTo>
                    <a:pt x="192307" y="225609"/>
                  </a:lnTo>
                  <a:lnTo>
                    <a:pt x="217789" y="224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6"/>
            <p:cNvSpPr/>
            <p:nvPr/>
          </p:nvSpPr>
          <p:spPr>
            <a:xfrm>
              <a:off x="3742762" y="1421835"/>
              <a:ext cx="203304" cy="233038"/>
            </a:xfrm>
            <a:custGeom>
              <a:avLst/>
              <a:gdLst/>
              <a:ahLst/>
              <a:cxnLst/>
              <a:rect l="0" t="0" r="0" b="0"/>
              <a:pathLst>
                <a:path w="203304" h="233038">
                  <a:moveTo>
                    <a:pt x="109289" y="0"/>
                  </a:moveTo>
                  <a:lnTo>
                    <a:pt x="97254" y="1"/>
                  </a:lnTo>
                  <a:lnTo>
                    <a:pt x="95880" y="898"/>
                  </a:lnTo>
                  <a:lnTo>
                    <a:pt x="94965" y="2394"/>
                  </a:lnTo>
                  <a:lnTo>
                    <a:pt x="94353" y="4289"/>
                  </a:lnTo>
                  <a:lnTo>
                    <a:pt x="92151" y="5552"/>
                  </a:lnTo>
                  <a:lnTo>
                    <a:pt x="84917" y="6956"/>
                  </a:lnTo>
                  <a:lnTo>
                    <a:pt x="81372" y="9126"/>
                  </a:lnTo>
                  <a:lnTo>
                    <a:pt x="66428" y="26181"/>
                  </a:lnTo>
                  <a:lnTo>
                    <a:pt x="38275" y="72390"/>
                  </a:lnTo>
                  <a:lnTo>
                    <a:pt x="14179" y="117783"/>
                  </a:lnTo>
                  <a:lnTo>
                    <a:pt x="8673" y="131339"/>
                  </a:lnTo>
                  <a:lnTo>
                    <a:pt x="0" y="177015"/>
                  </a:lnTo>
                  <a:lnTo>
                    <a:pt x="3528" y="206903"/>
                  </a:lnTo>
                  <a:lnTo>
                    <a:pt x="5570" y="211540"/>
                  </a:lnTo>
                  <a:lnTo>
                    <a:pt x="12625" y="219087"/>
                  </a:lnTo>
                  <a:lnTo>
                    <a:pt x="26691" y="228382"/>
                  </a:lnTo>
                  <a:lnTo>
                    <a:pt x="46517" y="232533"/>
                  </a:lnTo>
                  <a:lnTo>
                    <a:pt x="77342" y="233037"/>
                  </a:lnTo>
                  <a:lnTo>
                    <a:pt x="126376" y="219573"/>
                  </a:lnTo>
                  <a:lnTo>
                    <a:pt x="161768" y="201188"/>
                  </a:lnTo>
                  <a:lnTo>
                    <a:pt x="173904" y="189951"/>
                  </a:lnTo>
                  <a:lnTo>
                    <a:pt x="199642" y="150622"/>
                  </a:lnTo>
                  <a:lnTo>
                    <a:pt x="203303" y="136060"/>
                  </a:lnTo>
                  <a:lnTo>
                    <a:pt x="201076" y="112723"/>
                  </a:lnTo>
                  <a:lnTo>
                    <a:pt x="191384" y="81609"/>
                  </a:lnTo>
                  <a:lnTo>
                    <a:pt x="152216" y="35145"/>
                  </a:lnTo>
                  <a:lnTo>
                    <a:pt x="125446" y="80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7"/>
            <p:cNvSpPr/>
            <p:nvPr/>
          </p:nvSpPr>
          <p:spPr>
            <a:xfrm>
              <a:off x="4086331" y="1494543"/>
              <a:ext cx="201966" cy="137337"/>
            </a:xfrm>
            <a:custGeom>
              <a:avLst/>
              <a:gdLst/>
              <a:ahLst/>
              <a:cxnLst/>
              <a:rect l="0" t="0" r="0" b="0"/>
              <a:pathLst>
                <a:path w="201966" h="137337">
                  <a:moveTo>
                    <a:pt x="201965" y="0"/>
                  </a:moveTo>
                  <a:lnTo>
                    <a:pt x="201965" y="6956"/>
                  </a:lnTo>
                  <a:lnTo>
                    <a:pt x="182975" y="27040"/>
                  </a:lnTo>
                  <a:lnTo>
                    <a:pt x="133650" y="67639"/>
                  </a:lnTo>
                  <a:lnTo>
                    <a:pt x="83807" y="99176"/>
                  </a:lnTo>
                  <a:lnTo>
                    <a:pt x="39220" y="118768"/>
                  </a:lnTo>
                  <a:lnTo>
                    <a:pt x="29998" y="121005"/>
                  </a:lnTo>
                  <a:lnTo>
                    <a:pt x="16764" y="127362"/>
                  </a:lnTo>
                  <a:lnTo>
                    <a:pt x="11041" y="129313"/>
                  </a:lnTo>
                  <a:lnTo>
                    <a:pt x="0" y="137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8"/>
            <p:cNvSpPr/>
            <p:nvPr/>
          </p:nvSpPr>
          <p:spPr>
            <a:xfrm>
              <a:off x="4102488" y="1534936"/>
              <a:ext cx="193888" cy="153495"/>
            </a:xfrm>
            <a:custGeom>
              <a:avLst/>
              <a:gdLst/>
              <a:ahLst/>
              <a:cxnLst/>
              <a:rect l="0" t="0" r="0" b="0"/>
              <a:pathLst>
                <a:path w="193888" h="153495">
                  <a:moveTo>
                    <a:pt x="0" y="0"/>
                  </a:moveTo>
                  <a:lnTo>
                    <a:pt x="4289" y="0"/>
                  </a:lnTo>
                  <a:lnTo>
                    <a:pt x="5552" y="898"/>
                  </a:lnTo>
                  <a:lnTo>
                    <a:pt x="6395" y="2394"/>
                  </a:lnTo>
                  <a:lnTo>
                    <a:pt x="6956" y="4289"/>
                  </a:lnTo>
                  <a:lnTo>
                    <a:pt x="12035" y="11244"/>
                  </a:lnTo>
                  <a:lnTo>
                    <a:pt x="59358" y="50590"/>
                  </a:lnTo>
                  <a:lnTo>
                    <a:pt x="107718" y="90890"/>
                  </a:lnTo>
                  <a:lnTo>
                    <a:pt x="122975" y="102231"/>
                  </a:lnTo>
                  <a:lnTo>
                    <a:pt x="139021" y="119298"/>
                  </a:lnTo>
                  <a:lnTo>
                    <a:pt x="185611" y="151086"/>
                  </a:lnTo>
                  <a:lnTo>
                    <a:pt x="193887" y="153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9"/>
            <p:cNvSpPr/>
            <p:nvPr/>
          </p:nvSpPr>
          <p:spPr>
            <a:xfrm>
              <a:off x="4272139" y="1276421"/>
              <a:ext cx="201966" cy="96917"/>
            </a:xfrm>
            <a:custGeom>
              <a:avLst/>
              <a:gdLst/>
              <a:ahLst/>
              <a:cxnLst/>
              <a:rect l="0" t="0" r="0" b="0"/>
              <a:pathLst>
                <a:path w="201966" h="96917">
                  <a:moveTo>
                    <a:pt x="0" y="8078"/>
                  </a:moveTo>
                  <a:lnTo>
                    <a:pt x="0" y="3789"/>
                  </a:lnTo>
                  <a:lnTo>
                    <a:pt x="898" y="2526"/>
                  </a:lnTo>
                  <a:lnTo>
                    <a:pt x="2393" y="1684"/>
                  </a:lnTo>
                  <a:lnTo>
                    <a:pt x="8228" y="221"/>
                  </a:lnTo>
                  <a:lnTo>
                    <a:pt x="57519" y="3"/>
                  </a:lnTo>
                  <a:lnTo>
                    <a:pt x="106540" y="0"/>
                  </a:lnTo>
                  <a:lnTo>
                    <a:pt x="114075" y="0"/>
                  </a:lnTo>
                  <a:lnTo>
                    <a:pt x="120415" y="2393"/>
                  </a:lnTo>
                  <a:lnTo>
                    <a:pt x="123362" y="4288"/>
                  </a:lnTo>
                  <a:lnTo>
                    <a:pt x="125327" y="6449"/>
                  </a:lnTo>
                  <a:lnTo>
                    <a:pt x="127511" y="11244"/>
                  </a:lnTo>
                  <a:lnTo>
                    <a:pt x="127196" y="13779"/>
                  </a:lnTo>
                  <a:lnTo>
                    <a:pt x="114479" y="36098"/>
                  </a:lnTo>
                  <a:lnTo>
                    <a:pt x="101141" y="50590"/>
                  </a:lnTo>
                  <a:lnTo>
                    <a:pt x="76360" y="68830"/>
                  </a:lnTo>
                  <a:lnTo>
                    <a:pt x="64819" y="74335"/>
                  </a:lnTo>
                  <a:lnTo>
                    <a:pt x="53895" y="83800"/>
                  </a:lnTo>
                  <a:lnTo>
                    <a:pt x="52985" y="86386"/>
                  </a:lnTo>
                  <a:lnTo>
                    <a:pt x="53276" y="89007"/>
                  </a:lnTo>
                  <a:lnTo>
                    <a:pt x="54367" y="91652"/>
                  </a:lnTo>
                  <a:lnTo>
                    <a:pt x="55993" y="93416"/>
                  </a:lnTo>
                  <a:lnTo>
                    <a:pt x="60192" y="95375"/>
                  </a:lnTo>
                  <a:lnTo>
                    <a:pt x="106418" y="96916"/>
                  </a:lnTo>
                  <a:lnTo>
                    <a:pt x="149887" y="92651"/>
                  </a:lnTo>
                  <a:lnTo>
                    <a:pt x="201965" y="88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0"/>
            <p:cNvSpPr/>
            <p:nvPr/>
          </p:nvSpPr>
          <p:spPr>
            <a:xfrm>
              <a:off x="4765276" y="1397600"/>
              <a:ext cx="31974" cy="218123"/>
            </a:xfrm>
            <a:custGeom>
              <a:avLst/>
              <a:gdLst/>
              <a:ahLst/>
              <a:cxnLst/>
              <a:rect l="0" t="0" r="0" b="0"/>
              <a:pathLst>
                <a:path w="31974" h="218123">
                  <a:moveTo>
                    <a:pt x="31973" y="0"/>
                  </a:moveTo>
                  <a:lnTo>
                    <a:pt x="31973" y="6955"/>
                  </a:lnTo>
                  <a:lnTo>
                    <a:pt x="25523" y="19858"/>
                  </a:lnTo>
                  <a:lnTo>
                    <a:pt x="20729" y="26180"/>
                  </a:lnTo>
                  <a:lnTo>
                    <a:pt x="9614" y="74783"/>
                  </a:lnTo>
                  <a:lnTo>
                    <a:pt x="3558" y="122423"/>
                  </a:lnTo>
                  <a:lnTo>
                    <a:pt x="0" y="154227"/>
                  </a:lnTo>
                  <a:lnTo>
                    <a:pt x="7640" y="203421"/>
                  </a:lnTo>
                  <a:lnTo>
                    <a:pt x="7737" y="218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1"/>
            <p:cNvSpPr/>
            <p:nvPr/>
          </p:nvSpPr>
          <p:spPr>
            <a:xfrm>
              <a:off x="4627598" y="1494543"/>
              <a:ext cx="403932" cy="40394"/>
            </a:xfrm>
            <a:custGeom>
              <a:avLst/>
              <a:gdLst/>
              <a:ahLst/>
              <a:cxnLst/>
              <a:rect l="0" t="0" r="0" b="0"/>
              <a:pathLst>
                <a:path w="403932" h="40394">
                  <a:moveTo>
                    <a:pt x="0" y="40393"/>
                  </a:moveTo>
                  <a:lnTo>
                    <a:pt x="8577" y="36104"/>
                  </a:lnTo>
                  <a:lnTo>
                    <a:pt x="53514" y="28359"/>
                  </a:lnTo>
                  <a:lnTo>
                    <a:pt x="101164" y="19498"/>
                  </a:lnTo>
                  <a:lnTo>
                    <a:pt x="141380" y="16250"/>
                  </a:lnTo>
                  <a:lnTo>
                    <a:pt x="186109" y="10899"/>
                  </a:lnTo>
                  <a:lnTo>
                    <a:pt x="228185" y="8914"/>
                  </a:lnTo>
                  <a:lnTo>
                    <a:pt x="268180" y="8326"/>
                  </a:lnTo>
                  <a:lnTo>
                    <a:pt x="314315" y="5734"/>
                  </a:lnTo>
                  <a:lnTo>
                    <a:pt x="361477" y="755"/>
                  </a:lnTo>
                  <a:lnTo>
                    <a:pt x="4039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2"/>
            <p:cNvSpPr/>
            <p:nvPr/>
          </p:nvSpPr>
          <p:spPr>
            <a:xfrm>
              <a:off x="5209258" y="1357539"/>
              <a:ext cx="32315" cy="225870"/>
            </a:xfrm>
            <a:custGeom>
              <a:avLst/>
              <a:gdLst/>
              <a:ahLst/>
              <a:cxnLst/>
              <a:rect l="0" t="0" r="0" b="0"/>
              <a:pathLst>
                <a:path w="32315" h="225870">
                  <a:moveTo>
                    <a:pt x="32314" y="7746"/>
                  </a:moveTo>
                  <a:lnTo>
                    <a:pt x="32314" y="0"/>
                  </a:lnTo>
                  <a:lnTo>
                    <a:pt x="31417" y="27911"/>
                  </a:lnTo>
                  <a:lnTo>
                    <a:pt x="17613" y="74022"/>
                  </a:lnTo>
                  <a:lnTo>
                    <a:pt x="13955" y="110591"/>
                  </a:lnTo>
                  <a:lnTo>
                    <a:pt x="2200" y="153679"/>
                  </a:lnTo>
                  <a:lnTo>
                    <a:pt x="38" y="202932"/>
                  </a:lnTo>
                  <a:lnTo>
                    <a:pt x="0" y="225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3"/>
            <p:cNvSpPr/>
            <p:nvPr/>
          </p:nvSpPr>
          <p:spPr>
            <a:xfrm>
              <a:off x="5405170" y="1381443"/>
              <a:ext cx="276512" cy="192553"/>
            </a:xfrm>
            <a:custGeom>
              <a:avLst/>
              <a:gdLst/>
              <a:ahLst/>
              <a:cxnLst/>
              <a:rect l="0" t="0" r="0" b="0"/>
              <a:pathLst>
                <a:path w="276512" h="192553">
                  <a:moveTo>
                    <a:pt x="62604" y="0"/>
                  </a:moveTo>
                  <a:lnTo>
                    <a:pt x="62604" y="4288"/>
                  </a:lnTo>
                  <a:lnTo>
                    <a:pt x="46236" y="49453"/>
                  </a:lnTo>
                  <a:lnTo>
                    <a:pt x="26505" y="88994"/>
                  </a:lnTo>
                  <a:lnTo>
                    <a:pt x="4812" y="129274"/>
                  </a:lnTo>
                  <a:lnTo>
                    <a:pt x="0" y="153498"/>
                  </a:lnTo>
                  <a:lnTo>
                    <a:pt x="2863" y="173442"/>
                  </a:lnTo>
                  <a:lnTo>
                    <a:pt x="6619" y="178461"/>
                  </a:lnTo>
                  <a:lnTo>
                    <a:pt x="17974" y="186432"/>
                  </a:lnTo>
                  <a:lnTo>
                    <a:pt x="43795" y="191678"/>
                  </a:lnTo>
                  <a:lnTo>
                    <a:pt x="92034" y="192552"/>
                  </a:lnTo>
                  <a:lnTo>
                    <a:pt x="136850" y="187307"/>
                  </a:lnTo>
                  <a:lnTo>
                    <a:pt x="182444" y="179171"/>
                  </a:lnTo>
                  <a:lnTo>
                    <a:pt x="230926" y="158399"/>
                  </a:lnTo>
                  <a:lnTo>
                    <a:pt x="259387" y="136396"/>
                  </a:lnTo>
                  <a:lnTo>
                    <a:pt x="271242" y="120761"/>
                  </a:lnTo>
                  <a:lnTo>
                    <a:pt x="276511" y="104836"/>
                  </a:lnTo>
                  <a:lnTo>
                    <a:pt x="274066" y="88782"/>
                  </a:lnTo>
                  <a:lnTo>
                    <a:pt x="270900" y="80731"/>
                  </a:lnTo>
                  <a:lnTo>
                    <a:pt x="249290" y="56534"/>
                  </a:lnTo>
                  <a:lnTo>
                    <a:pt x="203372" y="36234"/>
                  </a:lnTo>
                  <a:lnTo>
                    <a:pt x="163456" y="22006"/>
                  </a:lnTo>
                  <a:lnTo>
                    <a:pt x="119714" y="12604"/>
                  </a:lnTo>
                  <a:lnTo>
                    <a:pt x="69271" y="8674"/>
                  </a:lnTo>
                  <a:lnTo>
                    <a:pt x="54525" y="8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1846440" imgH="542880"/>
        </mc:Choice>
        <mc:Fallback>
          <p:control name="ShockwaveFlash1" r:id="rId2" imgW="1846440" imgH="5428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000" y="63500"/>
                  <a:ext cx="1846263" cy="542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87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343400"/>
            <a:ext cx="9788017" cy="863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7000"/>
            <a:ext cx="5812155" cy="4117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413500" y="533400"/>
            <a:ext cx="153185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Comic Sans MS - 18"/>
              </a:rPr>
              <a:t>x2+(a+b)x+ab</a:t>
            </a:r>
            <a:endParaRPr lang="en-US" sz="1300" baseline="70000">
              <a:solidFill>
                <a:srgbClr val="0000FF"/>
              </a:solidFill>
              <a:latin typeface="Comic Sans MS - 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6200" y="1587500"/>
            <a:ext cx="1518128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FF"/>
                </a:solidFill>
                <a:latin typeface="Comic Sans MS - 16"/>
              </a:rPr>
              <a:t>x2+(-a+-b)x+ab</a:t>
            </a:r>
            <a:endParaRPr lang="en-US" sz="1200" baseline="70000">
              <a:solidFill>
                <a:srgbClr val="0000FF"/>
              </a:solidFill>
              <a:latin typeface="Comic Sans MS - 1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500" y="2565400"/>
            <a:ext cx="154846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Comic Sans MS - 17"/>
              </a:rPr>
              <a:t>x2+(a+-b)x+ab</a:t>
            </a:r>
            <a:endParaRPr lang="en-US" sz="1300" baseline="70000">
              <a:solidFill>
                <a:srgbClr val="0000FF"/>
              </a:solidFill>
              <a:latin typeface="Comic Sans MS - 1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500" y="3517900"/>
            <a:ext cx="1565549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Comic Sans MS - 17"/>
              </a:rPr>
              <a:t>x2+(-a+b)x+ab</a:t>
            </a:r>
            <a:endParaRPr lang="en-US" sz="1300" baseline="70000">
              <a:solidFill>
                <a:srgbClr val="0000FF"/>
              </a:solidFill>
              <a:latin typeface="Comic Sans MS - 17"/>
            </a:endParaRPr>
          </a:p>
        </p:txBody>
      </p:sp>
    </p:spTree>
    <p:extLst>
      <p:ext uri="{BB962C8B-B14F-4D97-AF65-F5344CB8AC3E}">
        <p14:creationId xmlns:p14="http://schemas.microsoft.com/office/powerpoint/2010/main" val="2244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7000"/>
            <a:ext cx="5812155" cy="4117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413500" y="533400"/>
            <a:ext cx="153185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Comic Sans MS - 18"/>
              </a:rPr>
              <a:t>x2+(a+b)x+ab</a:t>
            </a:r>
            <a:endParaRPr lang="en-US" sz="1300" baseline="70000">
              <a:solidFill>
                <a:srgbClr val="0000FF"/>
              </a:solidFill>
              <a:latin typeface="Comic Sans MS - 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00" y="1587500"/>
            <a:ext cx="1518128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FF"/>
                </a:solidFill>
                <a:latin typeface="Comic Sans MS - 16"/>
              </a:rPr>
              <a:t>x2+(-a+-b)x+ab</a:t>
            </a:r>
            <a:endParaRPr lang="en-US" sz="1200" baseline="70000">
              <a:solidFill>
                <a:srgbClr val="0000FF"/>
              </a:solidFill>
              <a:latin typeface="Comic Sans MS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3500" y="2565400"/>
            <a:ext cx="154846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Comic Sans MS - 17"/>
              </a:rPr>
              <a:t>x2+(a+-b)x+ab</a:t>
            </a:r>
            <a:endParaRPr lang="en-US" sz="1300" baseline="70000">
              <a:solidFill>
                <a:srgbClr val="0000FF"/>
              </a:solidFill>
              <a:latin typeface="Comic Sans MS - 1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500" y="3517900"/>
            <a:ext cx="1565549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Comic Sans MS - 17"/>
              </a:rPr>
              <a:t>x2+(-a+b)x+ab</a:t>
            </a:r>
            <a:endParaRPr lang="en-US" sz="1300" baseline="70000">
              <a:solidFill>
                <a:srgbClr val="0000FF"/>
              </a:solidFill>
              <a:latin typeface="Comic Sans MS - 17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" y="4279900"/>
            <a:ext cx="9749536" cy="101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501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19100"/>
            <a:ext cx="9856343" cy="1292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567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9868154" cy="8934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574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E99F1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1498600"/>
            <a:ext cx="4775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smtClean="0">
                <a:solidFill>
                  <a:srgbClr val="000000"/>
                </a:solidFill>
                <a:latin typeface="Arial - 72"/>
              </a:rPr>
              <a:t>"WE DO"  TIME</a:t>
            </a:r>
            <a:endParaRPr lang="en-US" sz="5400">
              <a:solidFill>
                <a:srgbClr val="000000"/>
              </a:solidFill>
              <a:latin typeface="Arial - 7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6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5400" y="38354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2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0455"/>
            <a:ext cx="5715000" cy="3340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5130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5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673100"/>
            <a:ext cx="6197600" cy="3416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6154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067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939800"/>
            <a:ext cx="6159500" cy="342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7178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83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914400"/>
            <a:ext cx="6769100" cy="340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8202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845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How do you take a quadratic function and  determine its factors?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418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quadratic trinomial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factor it into its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binomial factors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40505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41300"/>
            <a:ext cx="9938385" cy="3304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19100" y="2019300"/>
            <a:ext cx="2517254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 - 30"/>
              </a:rPr>
              <a:t>(8, 0) &amp; (1, 0)</a:t>
            </a:r>
            <a:endParaRPr lang="en-US" sz="2200" dirty="0">
              <a:solidFill>
                <a:srgbClr val="0000FF"/>
              </a:solidFill>
              <a:latin typeface="Comic Sans MS - 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100" y="1981200"/>
            <a:ext cx="2579506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 - 30"/>
              </a:rPr>
              <a:t>(0, 0) &amp; (6, 0)</a:t>
            </a:r>
            <a:endParaRPr lang="en-US" sz="2200" dirty="0">
              <a:solidFill>
                <a:srgbClr val="0000FF"/>
              </a:solidFill>
              <a:latin typeface="Comic Sans MS - 3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6453" y="1981200"/>
            <a:ext cx="3872094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 - 30"/>
              </a:rPr>
              <a:t>(-  , 0) &amp; (-3, 0)</a:t>
            </a:r>
            <a:endParaRPr lang="en-US" sz="2200" dirty="0">
              <a:solidFill>
                <a:srgbClr val="0000FF"/>
              </a:solidFill>
              <a:latin typeface="Comic Sans MS - 3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4768" y="1893443"/>
            <a:ext cx="298602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  <a:latin typeface="Comic Sans MS - 22"/>
              </a:rPr>
              <a:t>2</a:t>
            </a:r>
          </a:p>
          <a:p>
            <a:r>
              <a:rPr lang="en-US" sz="1600" u="sng" dirty="0" smtClean="0">
                <a:solidFill>
                  <a:srgbClr val="0000FF"/>
                </a:solidFill>
                <a:latin typeface="Comic Sans MS - 22"/>
              </a:rPr>
              <a:t>5</a:t>
            </a:r>
            <a:endParaRPr lang="en-US" sz="1600" u="sng" dirty="0">
              <a:solidFill>
                <a:srgbClr val="0000FF"/>
              </a:solidFill>
              <a:latin typeface="Comic Sans MS - 22"/>
            </a:endParaRPr>
          </a:p>
        </p:txBody>
      </p:sp>
    </p:spTree>
    <p:extLst>
      <p:ext uri="{BB962C8B-B14F-4D97-AF65-F5344CB8AC3E}">
        <p14:creationId xmlns:p14="http://schemas.microsoft.com/office/powerpoint/2010/main" val="28003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63950" y="88900"/>
            <a:ext cx="2605660" cy="476124"/>
            <a:chOff x="3663950" y="88900"/>
            <a:chExt cx="2605660" cy="476124"/>
          </a:xfrm>
        </p:grpSpPr>
        <p:sp>
          <p:nvSpPr>
            <p:cNvPr id="2" name="Freeform 1"/>
            <p:cNvSpPr/>
            <p:nvPr/>
          </p:nvSpPr>
          <p:spPr>
            <a:xfrm>
              <a:off x="3663950" y="108077"/>
              <a:ext cx="2605660" cy="456947"/>
            </a:xfrm>
            <a:custGeom>
              <a:avLst/>
              <a:gdLst/>
              <a:ahLst/>
              <a:cxnLst/>
              <a:rect l="0" t="0" r="0" b="0"/>
              <a:pathLst>
                <a:path w="2605660" h="456947">
                  <a:moveTo>
                    <a:pt x="0" y="0"/>
                  </a:moveTo>
                  <a:lnTo>
                    <a:pt x="2605659" y="0"/>
                  </a:lnTo>
                  <a:lnTo>
                    <a:pt x="2605659" y="456946"/>
                  </a:lnTo>
                  <a:lnTo>
                    <a:pt x="0" y="45694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40200" y="88900"/>
              <a:ext cx="20828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400" b="1" smtClean="0">
                  <a:solidFill>
                    <a:srgbClr val="000000"/>
                  </a:solidFill>
                  <a:latin typeface="Arial - 32"/>
                </a:rPr>
                <a:t>Closure</a:t>
              </a:r>
              <a:endParaRPr lang="en-US" sz="2400" b="1">
                <a:solidFill>
                  <a:srgbClr val="000000"/>
                </a:solidFill>
                <a:latin typeface="Arial - 3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7800" y="1257300"/>
            <a:ext cx="1302309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smtClean="0">
                <a:solidFill>
                  <a:srgbClr val="0000FF"/>
                </a:solidFill>
                <a:latin typeface="Comic Sans MS - 40"/>
              </a:rPr>
              <a:t>#1</a:t>
            </a:r>
            <a:endParaRPr lang="en-US" sz="3000">
              <a:solidFill>
                <a:srgbClr val="0000FF"/>
              </a:solidFill>
              <a:latin typeface="Comic Sans MS - 4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800" y="762000"/>
            <a:ext cx="61722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Which one is incorrectly factored and why?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800" y="1193800"/>
            <a:ext cx="1431112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0000"/>
                </a:solidFill>
                <a:latin typeface="Comic Sans MS - 41"/>
              </a:rPr>
              <a:t>#2</a:t>
            </a:r>
            <a:endParaRPr lang="en-US" sz="3100">
              <a:solidFill>
                <a:srgbClr val="FF0000"/>
              </a:solidFill>
              <a:latin typeface="Comic Sans MS - 41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8692" y="1714500"/>
            <a:ext cx="0" cy="589102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09600"/>
            <a:ext cx="5092700" cy="326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981200"/>
            <a:ext cx="5016500" cy="304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622300"/>
            <a:ext cx="5080000" cy="335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968500"/>
            <a:ext cx="5029200" cy="304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042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800" y="685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700" y="1689100"/>
            <a:ext cx="1955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Math II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500" y="2971800"/>
            <a:ext cx="67564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- 43"/>
              </a:rPr>
              <a:t>Factoring Trinomials PDF</a:t>
            </a:r>
            <a:endParaRPr lang="en-US" sz="3200" dirty="0">
              <a:solidFill>
                <a:srgbClr val="000000"/>
              </a:solidFill>
              <a:latin typeface="Arial - 43"/>
            </a:endParaRPr>
          </a:p>
        </p:txBody>
      </p:sp>
    </p:spTree>
    <p:extLst>
      <p:ext uri="{BB962C8B-B14F-4D97-AF65-F5344CB8AC3E}">
        <p14:creationId xmlns:p14="http://schemas.microsoft.com/office/powerpoint/2010/main" val="4199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0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1473200"/>
            <a:ext cx="3251200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real life situations using parabolas:</a:t>
            </a:r>
          </a:p>
          <a:p>
            <a:endParaRPr lang="en-US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antennas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projectiles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cannon balls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bouncing balls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catapults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 potato shooters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 pumpkin tosses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  kicked balls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craters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bridge arches</a:t>
            </a:r>
          </a:p>
          <a:p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21172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3683000" y="3073400"/>
            <a:ext cx="23114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link to interactive graphs</a:t>
            </a:r>
            <a:endParaRPr lang="en-US" sz="110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25902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2401316" cy="1597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99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2430018" cy="1626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58198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807587" cy="16358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8196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817112" cy="1674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1327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798062" cy="2487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146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850"/>
            <a:ext cx="9847453" cy="6508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55600" y="2990850"/>
            <a:ext cx="1742161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omic Sans MS - 30"/>
              </a:rPr>
              <a:t>7(3x + 2)</a:t>
            </a:r>
            <a:endParaRPr lang="en-US" sz="2200" dirty="0">
              <a:solidFill>
                <a:srgbClr val="0000FF"/>
              </a:solidFill>
              <a:latin typeface="Comic Sans MS - 3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3600" y="3007116"/>
            <a:ext cx="261160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Comic Sans MS - 29"/>
              </a:rPr>
              <a:t>3x(2x2 + x - 3)</a:t>
            </a:r>
            <a:endParaRPr lang="en-US" sz="2100" baseline="70000" dirty="0">
              <a:solidFill>
                <a:srgbClr val="0000FF"/>
              </a:solidFill>
              <a:latin typeface="Comic Sans MS - 2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1861" y="3206293"/>
            <a:ext cx="2997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Comic Sans MS - 29"/>
              </a:rPr>
              <a:t>(x - 4)(2 + 3y)</a:t>
            </a:r>
            <a:endParaRPr lang="en-US" sz="2100" baseline="70000" dirty="0">
              <a:solidFill>
                <a:srgbClr val="0000FF"/>
              </a:solidFill>
              <a:latin typeface="Comic Sans MS - 29"/>
            </a:endParaRPr>
          </a:p>
        </p:txBody>
      </p:sp>
    </p:spTree>
    <p:extLst>
      <p:ext uri="{BB962C8B-B14F-4D97-AF65-F5344CB8AC3E}">
        <p14:creationId xmlns:p14="http://schemas.microsoft.com/office/powerpoint/2010/main" val="1326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5615686" cy="602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64559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893693" cy="813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27949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2300" y="2209800"/>
            <a:ext cx="8840724" cy="3109976"/>
            <a:chOff x="622300" y="2209800"/>
            <a:chExt cx="8840724" cy="3109976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017" y="3278505"/>
              <a:ext cx="5879465" cy="204127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2209800"/>
              <a:ext cx="8840724" cy="9343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08698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577971" cy="2382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33608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3597148" cy="2410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91968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2726563" cy="3080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84247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711200"/>
            <a:ext cx="6180201" cy="2870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1044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838200"/>
            <a:ext cx="6151499" cy="2181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5695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01600"/>
            <a:ext cx="10042906" cy="4596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52400" y="1447800"/>
            <a:ext cx="2997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Comic Sans MS - 29"/>
              </a:rPr>
              <a:t>(3y + 5)(2x + 3)</a:t>
            </a:r>
            <a:endParaRPr lang="en-US" sz="2100" dirty="0">
              <a:solidFill>
                <a:srgbClr val="0000FF"/>
              </a:solidFill>
              <a:latin typeface="Comic Sans MS - 2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9200" y="1473200"/>
            <a:ext cx="2997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Comic Sans MS - 29"/>
              </a:rPr>
              <a:t>(3b - 1)(2a - 3)</a:t>
            </a:r>
            <a:endParaRPr lang="en-US" sz="2100" dirty="0">
              <a:solidFill>
                <a:srgbClr val="0000FF"/>
              </a:solidFill>
              <a:latin typeface="Comic Sans MS - 2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0600" y="1460500"/>
            <a:ext cx="2997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Comic Sans MS - 29"/>
              </a:rPr>
              <a:t>(x + 4)(x2 + 3)</a:t>
            </a:r>
            <a:endParaRPr lang="en-US" sz="2100" baseline="70000" dirty="0">
              <a:solidFill>
                <a:srgbClr val="0000FF"/>
              </a:solidFill>
              <a:latin typeface="Comic Sans MS - 29"/>
            </a:endParaRPr>
          </a:p>
        </p:txBody>
      </p:sp>
    </p:spTree>
    <p:extLst>
      <p:ext uri="{BB962C8B-B14F-4D97-AF65-F5344CB8AC3E}">
        <p14:creationId xmlns:p14="http://schemas.microsoft.com/office/powerpoint/2010/main" val="25681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41300"/>
            <a:ext cx="929335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You have entered a contest to be a human target for an egg-toss competition for charity.  You are standing 40 feet away from the egg-thrower. The donor's egg toss is modeled by the equation: 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241300"/>
            <a:ext cx="6324600" cy="298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216150"/>
            <a:ext cx="7903464" cy="5294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866900" y="2400300"/>
            <a:ext cx="464515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E6E6FA"/>
                </a:solidFill>
                <a:latin typeface="Arial - 24"/>
              </a:rPr>
              <a:t>Are you splattered with egg?</a:t>
            </a:r>
            <a:endParaRPr lang="en-US" b="1">
              <a:solidFill>
                <a:srgbClr val="E6E6FA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700" y="997466"/>
            <a:ext cx="660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 Does this have a GCF? Can this be factored by grouping?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991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53" y="1371599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 - 34"/>
              </a:rPr>
              <a:t>How do you take a quadratic function and determine its factors?</a:t>
            </a:r>
            <a:endParaRPr lang="en-US" sz="2600" dirty="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418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quadratic trinomial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factor it into its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binomial factors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870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940300"/>
            <a:ext cx="8712200" cy="14311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700" smtClean="0">
                <a:solidFill>
                  <a:srgbClr val="FFFF00"/>
                </a:solidFill>
                <a:latin typeface="Lucida Sans Unicode - 116"/>
              </a:rPr>
              <a:t>ax2+bx+c</a:t>
            </a:r>
            <a:endParaRPr lang="en-US" sz="8700" baseline="70000">
              <a:solidFill>
                <a:srgbClr val="FFFF00"/>
              </a:solidFill>
              <a:latin typeface="Lucida Sans Unicode - 1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08000"/>
            <a:ext cx="9931400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Quadratic Functions</a:t>
            </a:r>
          </a:p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(</a:t>
            </a:r>
            <a:r>
              <a:rPr lang="en-US" sz="3500" smtClean="0">
                <a:solidFill>
                  <a:srgbClr val="000000"/>
                </a:solidFill>
                <a:latin typeface="Garamond - 47"/>
              </a:rPr>
              <a:t>factoring to find x-intercepts)</a:t>
            </a:r>
            <a:endParaRPr lang="en-US" sz="3500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41275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900" y="4292600"/>
            <a:ext cx="5638800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Comic Sans MS - 23"/>
              </a:rPr>
              <a:t>how to factor a quadratic trinomial into its binomial factors </a:t>
            </a:r>
            <a:endParaRPr lang="en-US" sz="1700">
              <a:solidFill>
                <a:srgbClr val="FF0000"/>
              </a:solidFill>
              <a:latin typeface="Comic Sans MS - 23"/>
            </a:endParaRPr>
          </a:p>
        </p:txBody>
      </p:sp>
    </p:spTree>
    <p:extLst>
      <p:ext uri="{BB962C8B-B14F-4D97-AF65-F5344CB8AC3E}">
        <p14:creationId xmlns:p14="http://schemas.microsoft.com/office/powerpoint/2010/main" val="4041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49300"/>
            <a:ext cx="9175623" cy="6619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2028960" imgH="598320"/>
        </mc:Choice>
        <mc:Fallback>
          <p:control name="ShockwaveFlash1" r:id="rId2" imgW="2028960" imgH="598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5900" y="88900"/>
                  <a:ext cx="2028825" cy="598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723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81000"/>
            <a:ext cx="9914001" cy="7064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797300" y="876300"/>
            <a:ext cx="19482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x2+bx+ax+ab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900" y="1219200"/>
            <a:ext cx="19482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x2+ax+bx+ab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300" y="1600200"/>
            <a:ext cx="19929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x2+(a+b)x+ab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2200" y="1282700"/>
            <a:ext cx="19929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x2+(a+b)x+ab</a:t>
            </a:r>
            <a:endParaRPr lang="en-US" baseline="7000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600" y="2374900"/>
            <a:ext cx="1908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x2-bx-ax+ab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2705100"/>
            <a:ext cx="267123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x2+(-bx)+(-ax)+ab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00" y="3073400"/>
            <a:ext cx="267123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x2+(-ax)+(-bx)+ab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441700"/>
            <a:ext cx="225505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x2+(-a+-b)x+ab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4100" y="2895600"/>
            <a:ext cx="225505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x2+(-a+-b)x+ab</a:t>
            </a:r>
            <a:endParaRPr lang="en-US" baseline="7000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4089400"/>
            <a:ext cx="19281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x2-bx+ax+ab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000" y="44450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x2+(-bx)+ax+ab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300" y="47879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x2+ax+(-bx)+ab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2200" y="5168900"/>
            <a:ext cx="2124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x2+(a+-b)x+ab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9200" y="4584700"/>
            <a:ext cx="2124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x2+(a+-b)x+ab</a:t>
            </a:r>
            <a:endParaRPr lang="en-US" baseline="7000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0300" y="5689600"/>
            <a:ext cx="19281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x2+bx-ax+ab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0600" y="60198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x2+bx+(-ax)+ab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0600" y="63754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x2+(-ax)+bx+ab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9500" y="6731000"/>
            <a:ext cx="2124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x2+(-a+b)x+ab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0300" y="6223000"/>
            <a:ext cx="2124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x2+(-a+b)x+ab</a:t>
            </a:r>
            <a:endParaRPr lang="en-US" baseline="7000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41606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453</Words>
  <Application>Microsoft Office PowerPoint</Application>
  <PresentationFormat>Custom</PresentationFormat>
  <Paragraphs>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67" baseType="lpstr">
      <vt:lpstr>Arial</vt:lpstr>
      <vt:lpstr>Arial - 72</vt:lpstr>
      <vt:lpstr>Calibri</vt:lpstr>
      <vt:lpstr>Comic Sans MS - 17</vt:lpstr>
      <vt:lpstr>Comic Sans MS - 18</vt:lpstr>
      <vt:lpstr>Cambria Math</vt:lpstr>
      <vt:lpstr>Arial - 25</vt:lpstr>
      <vt:lpstr>Comic Sans MS - 22</vt:lpstr>
      <vt:lpstr>Arial - 43</vt:lpstr>
      <vt:lpstr>Comic Sans MS - 30</vt:lpstr>
      <vt:lpstr>Comic Sans MS - 23</vt:lpstr>
      <vt:lpstr>Arial - 28</vt:lpstr>
      <vt:lpstr>Arial - 34</vt:lpstr>
      <vt:lpstr>Arial - 24</vt:lpstr>
      <vt:lpstr>Arial - 16</vt:lpstr>
      <vt:lpstr>Comic Sans MS - 29</vt:lpstr>
      <vt:lpstr>Lucida Sans Unicode - 116</vt:lpstr>
      <vt:lpstr>Comic Sans MS - 24</vt:lpstr>
      <vt:lpstr>Comic Sans MS - 16</vt:lpstr>
      <vt:lpstr>Arial - 15</vt:lpstr>
      <vt:lpstr>Comic Sans MS - 41</vt:lpstr>
      <vt:lpstr>Arial - 23</vt:lpstr>
      <vt:lpstr>Garamond - 48</vt:lpstr>
      <vt:lpstr>Arial - 36</vt:lpstr>
      <vt:lpstr>Arial - 35</vt:lpstr>
      <vt:lpstr>Garamond - 88</vt:lpstr>
      <vt:lpstr>Garamond - 47</vt:lpstr>
      <vt:lpstr>Comic Sans MS - 40</vt:lpstr>
      <vt:lpstr>Arial - 32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43</cp:revision>
  <dcterms:created xsi:type="dcterms:W3CDTF">2014-11-06T15:38:01Z</dcterms:created>
  <dcterms:modified xsi:type="dcterms:W3CDTF">2018-04-23T15:53:54Z</dcterms:modified>
</cp:coreProperties>
</file>